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5" d="100"/>
          <a:sy n="25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3406E-4DC6-4FAF-B49D-D56B148BE249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73EFE-0506-49BE-8A4A-DB7192403F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3438" y="785818"/>
            <a:ext cx="3571900" cy="52863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71538" y="785818"/>
            <a:ext cx="3571900" cy="52863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4143372" y="2786058"/>
            <a:ext cx="1000132" cy="9286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>
            <a:stCxn id="6" idx="6"/>
          </p:cNvCxnSpPr>
          <p:nvPr/>
        </p:nvCxnSpPr>
        <p:spPr>
          <a:xfrm>
            <a:off x="5143504" y="3250405"/>
            <a:ext cx="2714644" cy="357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5072066" y="2500306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16200000" flipH="1">
            <a:off x="5036347" y="3893348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0800000">
            <a:off x="3714744" y="2571744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5400000">
            <a:off x="3786182" y="3857628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 rot="16200000">
            <a:off x="5681000" y="2891536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Hinterland</a:t>
            </a:r>
            <a:endParaRPr lang="fr-FR" sz="3600" dirty="0"/>
          </a:p>
        </p:txBody>
      </p:sp>
      <p:sp>
        <p:nvSpPr>
          <p:cNvPr id="19" name="ZoneTexte 18"/>
          <p:cNvSpPr txBox="1"/>
          <p:nvPr/>
        </p:nvSpPr>
        <p:spPr>
          <a:xfrm rot="16200000">
            <a:off x="-966124" y="2962943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/>
              <a:t>Foreland</a:t>
            </a:r>
            <a:endParaRPr lang="fr-FR" sz="3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214810" y="305966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Synapse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6200000">
            <a:off x="3575613" y="4857760"/>
            <a:ext cx="148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Façade</a:t>
            </a:r>
            <a:endParaRPr lang="fr-FR" sz="3600" dirty="0"/>
          </a:p>
        </p:txBody>
      </p:sp>
      <p:sp>
        <p:nvSpPr>
          <p:cNvPr id="23" name="ZoneTexte 22"/>
          <p:cNvSpPr txBox="1"/>
          <p:nvPr/>
        </p:nvSpPr>
        <p:spPr>
          <a:xfrm rot="16200000">
            <a:off x="3442572" y="1370878"/>
            <a:ext cx="1898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m</a:t>
            </a:r>
            <a:r>
              <a:rPr lang="fr-FR" sz="3600" dirty="0" smtClean="0"/>
              <a:t>aritime</a:t>
            </a:r>
            <a:endParaRPr lang="fr-FR" sz="3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345416" y="2568355"/>
            <a:ext cx="869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Axe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2</cp:revision>
  <dcterms:created xsi:type="dcterms:W3CDTF">2013-12-19T13:51:59Z</dcterms:created>
  <dcterms:modified xsi:type="dcterms:W3CDTF">2013-12-19T14:04:00Z</dcterms:modified>
</cp:coreProperties>
</file>