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3" d="100"/>
          <a:sy n="13" d="100"/>
        </p:scale>
        <p:origin x="-120" y="-33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424522-FAF7-4C9D-B4A4-8B725D79C42F}" type="datetimeFigureOut">
              <a:rPr lang="fr-FR" smtClean="0"/>
              <a:pPr/>
              <a:t>17/12/2013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98BF48-A221-4872-9BBE-54843E929E2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424522-FAF7-4C9D-B4A4-8B725D79C42F}" type="datetimeFigureOut">
              <a:rPr lang="fr-FR" smtClean="0"/>
              <a:pPr/>
              <a:t>17/12/2013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98BF48-A221-4872-9BBE-54843E929E2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424522-FAF7-4C9D-B4A4-8B725D79C42F}" type="datetimeFigureOut">
              <a:rPr lang="fr-FR" smtClean="0"/>
              <a:pPr/>
              <a:t>17/12/2013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98BF48-A221-4872-9BBE-54843E929E2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424522-FAF7-4C9D-B4A4-8B725D79C42F}" type="datetimeFigureOut">
              <a:rPr lang="fr-FR" smtClean="0"/>
              <a:pPr/>
              <a:t>17/12/2013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98BF48-A221-4872-9BBE-54843E929E2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424522-FAF7-4C9D-B4A4-8B725D79C42F}" type="datetimeFigureOut">
              <a:rPr lang="fr-FR" smtClean="0"/>
              <a:pPr/>
              <a:t>17/12/2013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98BF48-A221-4872-9BBE-54843E929E2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424522-FAF7-4C9D-B4A4-8B725D79C42F}" type="datetimeFigureOut">
              <a:rPr lang="fr-FR" smtClean="0"/>
              <a:pPr/>
              <a:t>17/12/2013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98BF48-A221-4872-9BBE-54843E929E2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424522-FAF7-4C9D-B4A4-8B725D79C42F}" type="datetimeFigureOut">
              <a:rPr lang="fr-FR" smtClean="0"/>
              <a:pPr/>
              <a:t>17/12/2013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98BF48-A221-4872-9BBE-54843E929E2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424522-FAF7-4C9D-B4A4-8B725D79C42F}" type="datetimeFigureOut">
              <a:rPr lang="fr-FR" smtClean="0"/>
              <a:pPr/>
              <a:t>17/12/2013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98BF48-A221-4872-9BBE-54843E929E2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424522-FAF7-4C9D-B4A4-8B725D79C42F}" type="datetimeFigureOut">
              <a:rPr lang="fr-FR" smtClean="0"/>
              <a:pPr/>
              <a:t>17/12/2013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98BF48-A221-4872-9BBE-54843E929E2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424522-FAF7-4C9D-B4A4-8B725D79C42F}" type="datetimeFigureOut">
              <a:rPr lang="fr-FR" smtClean="0"/>
              <a:pPr/>
              <a:t>17/12/2013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98BF48-A221-4872-9BBE-54843E929E2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424522-FAF7-4C9D-B4A4-8B725D79C42F}" type="datetimeFigureOut">
              <a:rPr lang="fr-FR" smtClean="0"/>
              <a:pPr/>
              <a:t>17/12/2013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98BF48-A221-4872-9BBE-54843E929E2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424522-FAF7-4C9D-B4A4-8B725D79C42F}" type="datetimeFigureOut">
              <a:rPr lang="fr-FR" smtClean="0"/>
              <a:pPr/>
              <a:t>17/12/2013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98BF48-A221-4872-9BBE-54843E929E2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357554" y="2143116"/>
            <a:ext cx="2714644" cy="31432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Rectangle 4"/>
          <p:cNvSpPr/>
          <p:nvPr/>
        </p:nvSpPr>
        <p:spPr>
          <a:xfrm>
            <a:off x="4643438" y="2143116"/>
            <a:ext cx="1428760" cy="3143272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7" name="Connecteur droit 6"/>
          <p:cNvCxnSpPr/>
          <p:nvPr/>
        </p:nvCxnSpPr>
        <p:spPr>
          <a:xfrm rot="5400000">
            <a:off x="2928132" y="3714752"/>
            <a:ext cx="3429024" cy="158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onnecteur droit avec flèche 8"/>
          <p:cNvCxnSpPr/>
          <p:nvPr/>
        </p:nvCxnSpPr>
        <p:spPr>
          <a:xfrm>
            <a:off x="4143372" y="2928934"/>
            <a:ext cx="928694" cy="1588"/>
          </a:xfrm>
          <a:prstGeom prst="straightConnector1">
            <a:avLst/>
          </a:prstGeom>
          <a:ln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Connecteur droit avec flèche 11"/>
          <p:cNvCxnSpPr/>
          <p:nvPr/>
        </p:nvCxnSpPr>
        <p:spPr>
          <a:xfrm>
            <a:off x="4143372" y="3713164"/>
            <a:ext cx="928694" cy="1588"/>
          </a:xfrm>
          <a:prstGeom prst="straightConnector1">
            <a:avLst/>
          </a:prstGeom>
          <a:ln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necteur droit avec flèche 12"/>
          <p:cNvCxnSpPr/>
          <p:nvPr/>
        </p:nvCxnSpPr>
        <p:spPr>
          <a:xfrm>
            <a:off x="4143372" y="4427544"/>
            <a:ext cx="928694" cy="1588"/>
          </a:xfrm>
          <a:prstGeom prst="straightConnector1">
            <a:avLst/>
          </a:prstGeom>
          <a:ln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ZoneTexte 13"/>
          <p:cNvSpPr txBox="1"/>
          <p:nvPr/>
        </p:nvSpPr>
        <p:spPr>
          <a:xfrm>
            <a:off x="3786182" y="571480"/>
            <a:ext cx="176503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3200" dirty="0" smtClean="0"/>
              <a:t>Interface </a:t>
            </a:r>
            <a:endParaRPr lang="fr-FR" sz="3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1</Words>
  <Application>Microsoft Office PowerPoint</Application>
  <PresentationFormat>Affichage à l'écran (4:3)</PresentationFormat>
  <Paragraphs>1</Paragraphs>
  <Slides>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Thème Office</vt:lpstr>
      <vt:lpstr>Diapositive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manuel</dc:creator>
  <cp:lastModifiedBy>manuel</cp:lastModifiedBy>
  <cp:revision>1</cp:revision>
  <dcterms:created xsi:type="dcterms:W3CDTF">2013-06-14T08:03:31Z</dcterms:created>
  <dcterms:modified xsi:type="dcterms:W3CDTF">2013-12-17T17:53:04Z</dcterms:modified>
</cp:coreProperties>
</file>