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4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594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234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513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624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6163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818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132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47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191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349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89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0DE50-370B-4AB1-A74F-DB6B454DA0BA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08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rganigramme : Opération manuelle 6"/>
          <p:cNvSpPr/>
          <p:nvPr/>
        </p:nvSpPr>
        <p:spPr>
          <a:xfrm>
            <a:off x="8681309" y="2409735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Opération manuelle 7"/>
          <p:cNvSpPr/>
          <p:nvPr/>
        </p:nvSpPr>
        <p:spPr>
          <a:xfrm rot="18349210">
            <a:off x="7595522" y="2933436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rganigramme : Opération manuelle 8"/>
          <p:cNvSpPr/>
          <p:nvPr/>
        </p:nvSpPr>
        <p:spPr>
          <a:xfrm rot="15235228">
            <a:off x="7484458" y="4070729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Opération manuelle 9"/>
          <p:cNvSpPr/>
          <p:nvPr/>
        </p:nvSpPr>
        <p:spPr>
          <a:xfrm rot="11332276">
            <a:off x="8450461" y="4954510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rganigramme : Opération manuelle 10"/>
          <p:cNvSpPr/>
          <p:nvPr/>
        </p:nvSpPr>
        <p:spPr>
          <a:xfrm rot="4166698">
            <a:off x="9828008" y="3221983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Opération manuelle 11"/>
          <p:cNvSpPr/>
          <p:nvPr/>
        </p:nvSpPr>
        <p:spPr>
          <a:xfrm rot="8208057">
            <a:off x="9649677" y="4538420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733854" y="3699255"/>
            <a:ext cx="1120180" cy="104740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4458574" y="425189"/>
            <a:ext cx="3934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totalitarismes staliniens et hitlériens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8204178" y="1078078"/>
            <a:ext cx="2074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 totalitarisme nazi</a:t>
            </a:r>
            <a:endParaRPr lang="fr-FR" dirty="0"/>
          </a:p>
        </p:txBody>
      </p:sp>
      <p:sp>
        <p:nvSpPr>
          <p:cNvPr id="51" name="Organigramme : Opération manuelle 50"/>
          <p:cNvSpPr/>
          <p:nvPr/>
        </p:nvSpPr>
        <p:spPr>
          <a:xfrm>
            <a:off x="2676467" y="2442336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2" name="Organigramme : Opération manuelle 51"/>
          <p:cNvSpPr/>
          <p:nvPr/>
        </p:nvSpPr>
        <p:spPr>
          <a:xfrm rot="18349210">
            <a:off x="1590680" y="2966037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Organigramme : Opération manuelle 52"/>
          <p:cNvSpPr/>
          <p:nvPr/>
        </p:nvSpPr>
        <p:spPr>
          <a:xfrm rot="15235228">
            <a:off x="1479616" y="4103330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Opération manuelle 53"/>
          <p:cNvSpPr/>
          <p:nvPr/>
        </p:nvSpPr>
        <p:spPr>
          <a:xfrm rot="11332276">
            <a:off x="2445619" y="4987111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Organigramme : Opération manuelle 54"/>
          <p:cNvSpPr/>
          <p:nvPr/>
        </p:nvSpPr>
        <p:spPr>
          <a:xfrm rot="4166698">
            <a:off x="3823166" y="3254584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Organigramme : Opération manuelle 55"/>
          <p:cNvSpPr/>
          <p:nvPr/>
        </p:nvSpPr>
        <p:spPr>
          <a:xfrm rot="8208057">
            <a:off x="3644835" y="4571021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2729012" y="3731856"/>
            <a:ext cx="1120180" cy="10474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ZoneTexte 57"/>
          <p:cNvSpPr txBox="1"/>
          <p:nvPr/>
        </p:nvSpPr>
        <p:spPr>
          <a:xfrm>
            <a:off x="2199336" y="1110679"/>
            <a:ext cx="2668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 totalitarisme soviétique</a:t>
            </a:r>
            <a:endParaRPr lang="fr-FR" dirty="0"/>
          </a:p>
        </p:txBody>
      </p:sp>
      <p:sp>
        <p:nvSpPr>
          <p:cNvPr id="76" name="ZoneTexte 75"/>
          <p:cNvSpPr txBox="1"/>
          <p:nvPr/>
        </p:nvSpPr>
        <p:spPr>
          <a:xfrm>
            <a:off x="2800358" y="2862642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 </a:t>
            </a:r>
            <a:endParaRPr lang="fr-FR" sz="12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0732714" y="6511095"/>
            <a:ext cx="11673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Auteur : Nérée Manuel 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285696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rganigramme : Opération manuelle 6"/>
          <p:cNvSpPr/>
          <p:nvPr/>
        </p:nvSpPr>
        <p:spPr>
          <a:xfrm>
            <a:off x="8681309" y="2409735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rganigramme : Opération manuelle 7"/>
          <p:cNvSpPr/>
          <p:nvPr/>
        </p:nvSpPr>
        <p:spPr>
          <a:xfrm rot="18349210">
            <a:off x="7595522" y="2933436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rganigramme : Opération manuelle 8"/>
          <p:cNvSpPr/>
          <p:nvPr/>
        </p:nvSpPr>
        <p:spPr>
          <a:xfrm rot="15235228">
            <a:off x="7484458" y="4070729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Opération manuelle 9"/>
          <p:cNvSpPr/>
          <p:nvPr/>
        </p:nvSpPr>
        <p:spPr>
          <a:xfrm rot="11332276">
            <a:off x="8450461" y="4954510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rganigramme : Opération manuelle 10"/>
          <p:cNvSpPr/>
          <p:nvPr/>
        </p:nvSpPr>
        <p:spPr>
          <a:xfrm rot="4166698">
            <a:off x="9828008" y="3221983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rganigramme : Opération manuelle 11"/>
          <p:cNvSpPr/>
          <p:nvPr/>
        </p:nvSpPr>
        <p:spPr>
          <a:xfrm rot="8208057">
            <a:off x="9649677" y="4538420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8733854" y="3699255"/>
            <a:ext cx="1120180" cy="104740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4458574" y="425189"/>
            <a:ext cx="3934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totalitarismes staliniens et hitlériens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8204178" y="1078078"/>
            <a:ext cx="2074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 totalitarisme nazi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8805200" y="1893692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Idéologie 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 rot="18530238">
            <a:off x="7078583" y="2663689"/>
            <a:ext cx="935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Régime 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 rot="15311562">
            <a:off x="7006357" y="4573830"/>
            <a:ext cx="61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Parti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 rot="527191">
            <a:off x="8321996" y="6052535"/>
            <a:ext cx="1251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Population 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 rot="18817932">
            <a:off x="10542700" y="5403597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Eux </a:t>
            </a:r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 rot="14948804">
            <a:off x="10569173" y="3284308"/>
            <a:ext cx="1160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Economie 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9028626" y="4010169"/>
            <a:ext cx="659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Etat  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8893032" y="2405968"/>
            <a:ext cx="8018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Nazisme</a:t>
            </a:r>
            <a:endParaRPr lang="fr-FR" sz="1400" dirty="0"/>
          </a:p>
        </p:txBody>
      </p:sp>
      <p:sp>
        <p:nvSpPr>
          <p:cNvPr id="32" name="ZoneTexte 31"/>
          <p:cNvSpPr txBox="1"/>
          <p:nvPr/>
        </p:nvSpPr>
        <p:spPr>
          <a:xfrm rot="18401751">
            <a:off x="7535942" y="3105658"/>
            <a:ext cx="9014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Dictature </a:t>
            </a:r>
            <a:endParaRPr lang="fr-FR" sz="1400" dirty="0"/>
          </a:p>
        </p:txBody>
      </p:sp>
      <p:sp>
        <p:nvSpPr>
          <p:cNvPr id="33" name="ZoneTexte 32"/>
          <p:cNvSpPr txBox="1"/>
          <p:nvPr/>
        </p:nvSpPr>
        <p:spPr>
          <a:xfrm rot="15204421">
            <a:off x="7436906" y="4478831"/>
            <a:ext cx="6944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unique</a:t>
            </a:r>
            <a:endParaRPr lang="fr-FR" sz="1400" dirty="0"/>
          </a:p>
        </p:txBody>
      </p:sp>
      <p:sp>
        <p:nvSpPr>
          <p:cNvPr id="34" name="ZoneTexte 33"/>
          <p:cNvSpPr txBox="1"/>
          <p:nvPr/>
        </p:nvSpPr>
        <p:spPr>
          <a:xfrm rot="543030">
            <a:off x="8334462" y="5715806"/>
            <a:ext cx="13931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Embrigadement </a:t>
            </a:r>
            <a:endParaRPr lang="fr-FR" sz="1400" dirty="0"/>
          </a:p>
        </p:txBody>
      </p:sp>
      <p:sp>
        <p:nvSpPr>
          <p:cNvPr id="35" name="ZoneTexte 34"/>
          <p:cNvSpPr txBox="1"/>
          <p:nvPr/>
        </p:nvSpPr>
        <p:spPr>
          <a:xfrm rot="551310">
            <a:off x="8594723" y="5048896"/>
            <a:ext cx="1060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Propagande</a:t>
            </a:r>
            <a:endParaRPr lang="fr-FR" sz="1400" dirty="0"/>
          </a:p>
        </p:txBody>
      </p:sp>
      <p:sp>
        <p:nvSpPr>
          <p:cNvPr id="36" name="ZoneTexte 35"/>
          <p:cNvSpPr txBox="1"/>
          <p:nvPr/>
        </p:nvSpPr>
        <p:spPr>
          <a:xfrm rot="19036124">
            <a:off x="10047477" y="5198188"/>
            <a:ext cx="10656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Répression  </a:t>
            </a:r>
            <a:endParaRPr lang="fr-FR" sz="1400" dirty="0"/>
          </a:p>
        </p:txBody>
      </p:sp>
      <p:sp>
        <p:nvSpPr>
          <p:cNvPr id="37" name="ZoneTexte 36"/>
          <p:cNvSpPr txBox="1"/>
          <p:nvPr/>
        </p:nvSpPr>
        <p:spPr>
          <a:xfrm rot="14960493">
            <a:off x="10229920" y="3464255"/>
            <a:ext cx="1088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Planification</a:t>
            </a:r>
            <a:endParaRPr lang="fr-FR" sz="1400" dirty="0"/>
          </a:p>
        </p:txBody>
      </p:sp>
      <p:sp>
        <p:nvSpPr>
          <p:cNvPr id="38" name="ZoneTexte 37"/>
          <p:cNvSpPr txBox="1"/>
          <p:nvPr/>
        </p:nvSpPr>
        <p:spPr>
          <a:xfrm rot="14960493">
            <a:off x="9783308" y="3681347"/>
            <a:ext cx="870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Dirigisme</a:t>
            </a:r>
            <a:endParaRPr lang="fr-FR" sz="1400" dirty="0"/>
          </a:p>
        </p:txBody>
      </p:sp>
      <p:sp>
        <p:nvSpPr>
          <p:cNvPr id="39" name="ZoneTexte 38"/>
          <p:cNvSpPr txBox="1"/>
          <p:nvPr/>
        </p:nvSpPr>
        <p:spPr>
          <a:xfrm>
            <a:off x="8938615" y="3125280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Racisme </a:t>
            </a:r>
            <a:endParaRPr lang="fr-FR" sz="1200" dirty="0"/>
          </a:p>
        </p:txBody>
      </p:sp>
      <p:sp>
        <p:nvSpPr>
          <p:cNvPr id="40" name="ZoneTexte 39"/>
          <p:cNvSpPr txBox="1"/>
          <p:nvPr/>
        </p:nvSpPr>
        <p:spPr>
          <a:xfrm>
            <a:off x="8767687" y="2638914"/>
            <a:ext cx="1119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Antisémitisme </a:t>
            </a:r>
            <a:endParaRPr lang="fr-FR" sz="1200" dirty="0"/>
          </a:p>
        </p:txBody>
      </p:sp>
      <p:sp>
        <p:nvSpPr>
          <p:cNvPr id="41" name="ZoneTexte 40"/>
          <p:cNvSpPr txBox="1"/>
          <p:nvPr/>
        </p:nvSpPr>
        <p:spPr>
          <a:xfrm>
            <a:off x="8805200" y="2830041"/>
            <a:ext cx="10456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Nationalisme </a:t>
            </a:r>
            <a:endParaRPr lang="fr-FR" sz="1200" dirty="0"/>
          </a:p>
        </p:txBody>
      </p:sp>
      <p:sp>
        <p:nvSpPr>
          <p:cNvPr id="42" name="ZoneTexte 41"/>
          <p:cNvSpPr txBox="1"/>
          <p:nvPr/>
        </p:nvSpPr>
        <p:spPr>
          <a:xfrm rot="18358356">
            <a:off x="7773462" y="3336817"/>
            <a:ext cx="1005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 smtClean="0"/>
              <a:t>Reichsführer</a:t>
            </a:r>
            <a:r>
              <a:rPr lang="fr-FR" sz="1200" dirty="0" smtClean="0"/>
              <a:t> </a:t>
            </a:r>
            <a:endParaRPr lang="fr-FR" sz="1200" dirty="0"/>
          </a:p>
        </p:txBody>
      </p:sp>
      <p:sp>
        <p:nvSpPr>
          <p:cNvPr id="43" name="ZoneTexte 42"/>
          <p:cNvSpPr txBox="1"/>
          <p:nvPr/>
        </p:nvSpPr>
        <p:spPr>
          <a:xfrm rot="15304327">
            <a:off x="7895760" y="4403691"/>
            <a:ext cx="616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NSDAP</a:t>
            </a:r>
            <a:endParaRPr lang="fr-FR" sz="1200" dirty="0"/>
          </a:p>
        </p:txBody>
      </p:sp>
      <p:sp>
        <p:nvSpPr>
          <p:cNvPr id="44" name="ZoneTexte 43"/>
          <p:cNvSpPr txBox="1"/>
          <p:nvPr/>
        </p:nvSpPr>
        <p:spPr>
          <a:xfrm rot="508542">
            <a:off x="8496932" y="5496900"/>
            <a:ext cx="10409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Hitler </a:t>
            </a:r>
            <a:r>
              <a:rPr lang="fr-FR" sz="1200" dirty="0" err="1" smtClean="0"/>
              <a:t>Jugend</a:t>
            </a:r>
            <a:r>
              <a:rPr lang="fr-FR" sz="1200" dirty="0" smtClean="0"/>
              <a:t> </a:t>
            </a:r>
            <a:endParaRPr lang="fr-FR" sz="1200" dirty="0"/>
          </a:p>
        </p:txBody>
      </p:sp>
      <p:sp>
        <p:nvSpPr>
          <p:cNvPr id="45" name="ZoneTexte 44"/>
          <p:cNvSpPr txBox="1"/>
          <p:nvPr/>
        </p:nvSpPr>
        <p:spPr>
          <a:xfrm rot="508542">
            <a:off x="8473857" y="5274908"/>
            <a:ext cx="1203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 smtClean="0"/>
              <a:t>Leni</a:t>
            </a:r>
            <a:r>
              <a:rPr lang="fr-FR" sz="1200" dirty="0" smtClean="0"/>
              <a:t> Riefenstahl </a:t>
            </a:r>
            <a:endParaRPr lang="fr-FR" sz="1200" dirty="0"/>
          </a:p>
        </p:txBody>
      </p:sp>
      <p:sp>
        <p:nvSpPr>
          <p:cNvPr id="46" name="ZoneTexte 45"/>
          <p:cNvSpPr txBox="1"/>
          <p:nvPr/>
        </p:nvSpPr>
        <p:spPr>
          <a:xfrm rot="19069609">
            <a:off x="10058256" y="5076528"/>
            <a:ext cx="7389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Gestapo </a:t>
            </a:r>
            <a:endParaRPr lang="fr-FR" sz="1200" dirty="0"/>
          </a:p>
        </p:txBody>
      </p:sp>
      <p:sp>
        <p:nvSpPr>
          <p:cNvPr id="47" name="ZoneTexte 46"/>
          <p:cNvSpPr txBox="1"/>
          <p:nvPr/>
        </p:nvSpPr>
        <p:spPr>
          <a:xfrm rot="19069609">
            <a:off x="9444013" y="4578074"/>
            <a:ext cx="1393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 smtClean="0"/>
              <a:t>Camps</a:t>
            </a:r>
          </a:p>
          <a:p>
            <a:pPr algn="ctr"/>
            <a:r>
              <a:rPr lang="fr-FR" sz="1200" dirty="0" smtClean="0"/>
              <a:t>Concentration</a:t>
            </a:r>
          </a:p>
          <a:p>
            <a:pPr algn="ctr"/>
            <a:r>
              <a:rPr lang="fr-FR" sz="1200" dirty="0"/>
              <a:t>p</a:t>
            </a:r>
            <a:r>
              <a:rPr lang="fr-FR" sz="1200" dirty="0" smtClean="0"/>
              <a:t>uis extermination </a:t>
            </a:r>
            <a:endParaRPr lang="fr-FR" sz="1200" dirty="0"/>
          </a:p>
        </p:txBody>
      </p:sp>
      <p:sp>
        <p:nvSpPr>
          <p:cNvPr id="48" name="ZoneTexte 47"/>
          <p:cNvSpPr txBox="1"/>
          <p:nvPr/>
        </p:nvSpPr>
        <p:spPr>
          <a:xfrm rot="14865450">
            <a:off x="9639990" y="3562362"/>
            <a:ext cx="15097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Économie de guerre  </a:t>
            </a:r>
            <a:endParaRPr lang="fr-FR" sz="1200" dirty="0"/>
          </a:p>
        </p:txBody>
      </p:sp>
      <p:sp>
        <p:nvSpPr>
          <p:cNvPr id="49" name="ZoneTexte 48"/>
          <p:cNvSpPr txBox="1"/>
          <p:nvPr/>
        </p:nvSpPr>
        <p:spPr>
          <a:xfrm rot="14939704">
            <a:off x="10087336" y="3580168"/>
            <a:ext cx="10616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Grand travaux</a:t>
            </a:r>
            <a:endParaRPr lang="fr-FR" sz="1200" dirty="0"/>
          </a:p>
        </p:txBody>
      </p:sp>
      <p:sp>
        <p:nvSpPr>
          <p:cNvPr id="51" name="Organigramme : Opération manuelle 50"/>
          <p:cNvSpPr/>
          <p:nvPr/>
        </p:nvSpPr>
        <p:spPr>
          <a:xfrm>
            <a:off x="2676467" y="2442336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2" name="Organigramme : Opération manuelle 51"/>
          <p:cNvSpPr/>
          <p:nvPr/>
        </p:nvSpPr>
        <p:spPr>
          <a:xfrm rot="18349210">
            <a:off x="1590680" y="2966037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Organigramme : Opération manuelle 52"/>
          <p:cNvSpPr/>
          <p:nvPr/>
        </p:nvSpPr>
        <p:spPr>
          <a:xfrm rot="15235228">
            <a:off x="1479616" y="4103330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Opération manuelle 53"/>
          <p:cNvSpPr/>
          <p:nvPr/>
        </p:nvSpPr>
        <p:spPr>
          <a:xfrm rot="11332276">
            <a:off x="2445619" y="4987111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Organigramme : Opération manuelle 54"/>
          <p:cNvSpPr/>
          <p:nvPr/>
        </p:nvSpPr>
        <p:spPr>
          <a:xfrm rot="4166698">
            <a:off x="3823166" y="3254584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Organigramme : Opération manuelle 55"/>
          <p:cNvSpPr/>
          <p:nvPr/>
        </p:nvSpPr>
        <p:spPr>
          <a:xfrm rot="8208057">
            <a:off x="3644835" y="4571021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2729012" y="3731856"/>
            <a:ext cx="1120180" cy="10474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ZoneTexte 57"/>
          <p:cNvSpPr txBox="1"/>
          <p:nvPr/>
        </p:nvSpPr>
        <p:spPr>
          <a:xfrm>
            <a:off x="2199336" y="1110679"/>
            <a:ext cx="2668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 totalitarisme soviétique</a:t>
            </a:r>
            <a:endParaRPr lang="fr-FR" dirty="0"/>
          </a:p>
        </p:txBody>
      </p:sp>
      <p:sp>
        <p:nvSpPr>
          <p:cNvPr id="59" name="ZoneTexte 58"/>
          <p:cNvSpPr txBox="1"/>
          <p:nvPr/>
        </p:nvSpPr>
        <p:spPr>
          <a:xfrm>
            <a:off x="2800358" y="1926293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Idéologie </a:t>
            </a:r>
            <a:endParaRPr lang="fr-FR" dirty="0"/>
          </a:p>
        </p:txBody>
      </p:sp>
      <p:sp>
        <p:nvSpPr>
          <p:cNvPr id="60" name="ZoneTexte 59"/>
          <p:cNvSpPr txBox="1"/>
          <p:nvPr/>
        </p:nvSpPr>
        <p:spPr>
          <a:xfrm rot="18530238">
            <a:off x="1073741" y="2696290"/>
            <a:ext cx="935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Régime </a:t>
            </a:r>
            <a:endParaRPr lang="fr-FR" dirty="0"/>
          </a:p>
        </p:txBody>
      </p:sp>
      <p:sp>
        <p:nvSpPr>
          <p:cNvPr id="61" name="ZoneTexte 60"/>
          <p:cNvSpPr txBox="1"/>
          <p:nvPr/>
        </p:nvSpPr>
        <p:spPr>
          <a:xfrm rot="15311562">
            <a:off x="1001515" y="4606431"/>
            <a:ext cx="61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Parti</a:t>
            </a:r>
            <a:endParaRPr lang="fr-FR" dirty="0"/>
          </a:p>
        </p:txBody>
      </p:sp>
      <p:sp>
        <p:nvSpPr>
          <p:cNvPr id="62" name="ZoneTexte 61"/>
          <p:cNvSpPr txBox="1"/>
          <p:nvPr/>
        </p:nvSpPr>
        <p:spPr>
          <a:xfrm rot="527191">
            <a:off x="2292312" y="6066294"/>
            <a:ext cx="1251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Population </a:t>
            </a:r>
            <a:endParaRPr lang="fr-FR" dirty="0"/>
          </a:p>
        </p:txBody>
      </p:sp>
      <p:sp>
        <p:nvSpPr>
          <p:cNvPr id="63" name="ZoneTexte 62"/>
          <p:cNvSpPr txBox="1"/>
          <p:nvPr/>
        </p:nvSpPr>
        <p:spPr>
          <a:xfrm rot="18817932">
            <a:off x="4537858" y="5436198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Eux </a:t>
            </a:r>
            <a:endParaRPr lang="fr-FR" dirty="0"/>
          </a:p>
        </p:txBody>
      </p:sp>
      <p:sp>
        <p:nvSpPr>
          <p:cNvPr id="64" name="ZoneTexte 63"/>
          <p:cNvSpPr txBox="1"/>
          <p:nvPr/>
        </p:nvSpPr>
        <p:spPr>
          <a:xfrm rot="14948804">
            <a:off x="4564331" y="3316909"/>
            <a:ext cx="1160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Economie </a:t>
            </a:r>
            <a:endParaRPr lang="fr-FR" dirty="0"/>
          </a:p>
        </p:txBody>
      </p:sp>
      <p:sp>
        <p:nvSpPr>
          <p:cNvPr id="65" name="ZoneTexte 64"/>
          <p:cNvSpPr txBox="1"/>
          <p:nvPr/>
        </p:nvSpPr>
        <p:spPr>
          <a:xfrm>
            <a:off x="3023784" y="4042770"/>
            <a:ext cx="659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Etat  </a:t>
            </a:r>
            <a:endParaRPr lang="fr-FR" dirty="0"/>
          </a:p>
        </p:txBody>
      </p:sp>
      <p:sp>
        <p:nvSpPr>
          <p:cNvPr id="66" name="ZoneTexte 65"/>
          <p:cNvSpPr txBox="1"/>
          <p:nvPr/>
        </p:nvSpPr>
        <p:spPr>
          <a:xfrm>
            <a:off x="2772558" y="2439049"/>
            <a:ext cx="11945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Communisme</a:t>
            </a:r>
            <a:endParaRPr lang="fr-FR" sz="1400" dirty="0"/>
          </a:p>
        </p:txBody>
      </p:sp>
      <p:sp>
        <p:nvSpPr>
          <p:cNvPr id="67" name="ZoneTexte 66"/>
          <p:cNvSpPr txBox="1"/>
          <p:nvPr/>
        </p:nvSpPr>
        <p:spPr>
          <a:xfrm rot="18401751">
            <a:off x="1431039" y="3046987"/>
            <a:ext cx="9014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Dictature </a:t>
            </a:r>
            <a:endParaRPr lang="fr-FR" sz="1400" dirty="0"/>
          </a:p>
        </p:txBody>
      </p:sp>
      <p:sp>
        <p:nvSpPr>
          <p:cNvPr id="68" name="ZoneTexte 67"/>
          <p:cNvSpPr txBox="1"/>
          <p:nvPr/>
        </p:nvSpPr>
        <p:spPr>
          <a:xfrm rot="15204421">
            <a:off x="1432064" y="4511432"/>
            <a:ext cx="6944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unique</a:t>
            </a:r>
            <a:endParaRPr lang="fr-FR" sz="1400" dirty="0"/>
          </a:p>
        </p:txBody>
      </p:sp>
      <p:sp>
        <p:nvSpPr>
          <p:cNvPr id="69" name="ZoneTexte 68"/>
          <p:cNvSpPr txBox="1"/>
          <p:nvPr/>
        </p:nvSpPr>
        <p:spPr>
          <a:xfrm rot="543030">
            <a:off x="2329620" y="5748407"/>
            <a:ext cx="13931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Embrigadement </a:t>
            </a:r>
            <a:endParaRPr lang="fr-FR" sz="1400" dirty="0"/>
          </a:p>
        </p:txBody>
      </p:sp>
      <p:sp>
        <p:nvSpPr>
          <p:cNvPr id="70" name="ZoneTexte 69"/>
          <p:cNvSpPr txBox="1"/>
          <p:nvPr/>
        </p:nvSpPr>
        <p:spPr>
          <a:xfrm rot="551310">
            <a:off x="2589881" y="5081497"/>
            <a:ext cx="1060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Propagande</a:t>
            </a:r>
            <a:endParaRPr lang="fr-FR" sz="1400" dirty="0"/>
          </a:p>
        </p:txBody>
      </p:sp>
      <p:sp>
        <p:nvSpPr>
          <p:cNvPr id="71" name="ZoneTexte 70"/>
          <p:cNvSpPr txBox="1"/>
          <p:nvPr/>
        </p:nvSpPr>
        <p:spPr>
          <a:xfrm rot="19036124">
            <a:off x="4042635" y="5230789"/>
            <a:ext cx="10656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Répression  </a:t>
            </a:r>
            <a:endParaRPr lang="fr-FR" sz="1400" dirty="0"/>
          </a:p>
        </p:txBody>
      </p:sp>
      <p:sp>
        <p:nvSpPr>
          <p:cNvPr id="72" name="ZoneTexte 71"/>
          <p:cNvSpPr txBox="1"/>
          <p:nvPr/>
        </p:nvSpPr>
        <p:spPr>
          <a:xfrm rot="14960493">
            <a:off x="4225078" y="3496856"/>
            <a:ext cx="1088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Planification</a:t>
            </a:r>
            <a:endParaRPr lang="fr-FR" sz="1400" dirty="0"/>
          </a:p>
        </p:txBody>
      </p:sp>
      <p:sp>
        <p:nvSpPr>
          <p:cNvPr id="73" name="ZoneTexte 72"/>
          <p:cNvSpPr txBox="1"/>
          <p:nvPr/>
        </p:nvSpPr>
        <p:spPr>
          <a:xfrm rot="14960493">
            <a:off x="3778466" y="3713948"/>
            <a:ext cx="870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Dirigisme</a:t>
            </a:r>
            <a:endParaRPr lang="fr-FR" sz="1400" dirty="0"/>
          </a:p>
        </p:txBody>
      </p:sp>
      <p:sp>
        <p:nvSpPr>
          <p:cNvPr id="74" name="ZoneTexte 73"/>
          <p:cNvSpPr txBox="1"/>
          <p:nvPr/>
        </p:nvSpPr>
        <p:spPr>
          <a:xfrm>
            <a:off x="2717346" y="2850744"/>
            <a:ext cx="12234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Industrialisation </a:t>
            </a:r>
            <a:endParaRPr lang="fr-FR" sz="1200" dirty="0"/>
          </a:p>
        </p:txBody>
      </p:sp>
      <p:sp>
        <p:nvSpPr>
          <p:cNvPr id="75" name="ZoneTexte 74"/>
          <p:cNvSpPr txBox="1"/>
          <p:nvPr/>
        </p:nvSpPr>
        <p:spPr>
          <a:xfrm>
            <a:off x="2762845" y="2671515"/>
            <a:ext cx="12043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Collectivisation  </a:t>
            </a:r>
            <a:endParaRPr lang="fr-FR" sz="1200" dirty="0"/>
          </a:p>
        </p:txBody>
      </p:sp>
      <p:sp>
        <p:nvSpPr>
          <p:cNvPr id="76" name="ZoneTexte 75"/>
          <p:cNvSpPr txBox="1"/>
          <p:nvPr/>
        </p:nvSpPr>
        <p:spPr>
          <a:xfrm>
            <a:off x="2800358" y="2862642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 </a:t>
            </a:r>
            <a:endParaRPr lang="fr-FR" sz="1200" dirty="0"/>
          </a:p>
        </p:txBody>
      </p:sp>
      <p:sp>
        <p:nvSpPr>
          <p:cNvPr id="77" name="ZoneTexte 76"/>
          <p:cNvSpPr txBox="1"/>
          <p:nvPr/>
        </p:nvSpPr>
        <p:spPr>
          <a:xfrm rot="18358356">
            <a:off x="1848293" y="3016712"/>
            <a:ext cx="8463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 smtClean="0"/>
              <a:t>Staline </a:t>
            </a:r>
          </a:p>
          <a:p>
            <a:pPr algn="ctr"/>
            <a:r>
              <a:rPr lang="fr-FR" sz="1200" dirty="0" smtClean="0"/>
              <a:t>Secrétaire </a:t>
            </a:r>
          </a:p>
          <a:p>
            <a:pPr algn="ctr"/>
            <a:r>
              <a:rPr lang="fr-FR" sz="1200" dirty="0" smtClean="0"/>
              <a:t>Général</a:t>
            </a:r>
          </a:p>
          <a:p>
            <a:pPr algn="ctr"/>
            <a:r>
              <a:rPr lang="fr-FR" sz="1200" dirty="0" smtClean="0"/>
              <a:t>Président </a:t>
            </a:r>
          </a:p>
          <a:p>
            <a:pPr algn="ctr"/>
            <a:r>
              <a:rPr lang="fr-FR" sz="1200" dirty="0" smtClean="0"/>
              <a:t>Maréchal </a:t>
            </a:r>
            <a:endParaRPr lang="fr-FR" sz="1200" dirty="0"/>
          </a:p>
        </p:txBody>
      </p:sp>
      <p:sp>
        <p:nvSpPr>
          <p:cNvPr id="78" name="ZoneTexte 77"/>
          <p:cNvSpPr txBox="1"/>
          <p:nvPr/>
        </p:nvSpPr>
        <p:spPr>
          <a:xfrm rot="15304327">
            <a:off x="1941092" y="4444605"/>
            <a:ext cx="5164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PCUS</a:t>
            </a:r>
            <a:endParaRPr lang="fr-FR" sz="1200" dirty="0"/>
          </a:p>
        </p:txBody>
      </p:sp>
      <p:sp>
        <p:nvSpPr>
          <p:cNvPr id="79" name="ZoneTexte 78"/>
          <p:cNvSpPr txBox="1"/>
          <p:nvPr/>
        </p:nvSpPr>
        <p:spPr>
          <a:xfrm rot="508542">
            <a:off x="2587406" y="5529501"/>
            <a:ext cx="8503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Komsomol</a:t>
            </a:r>
            <a:endParaRPr lang="fr-FR" sz="1200" dirty="0"/>
          </a:p>
        </p:txBody>
      </p:sp>
      <p:sp>
        <p:nvSpPr>
          <p:cNvPr id="80" name="ZoneTexte 79"/>
          <p:cNvSpPr txBox="1"/>
          <p:nvPr/>
        </p:nvSpPr>
        <p:spPr>
          <a:xfrm rot="555363">
            <a:off x="2663492" y="5307509"/>
            <a:ext cx="8144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Eisenstein</a:t>
            </a:r>
            <a:endParaRPr lang="fr-FR" sz="1200" dirty="0"/>
          </a:p>
        </p:txBody>
      </p:sp>
      <p:sp>
        <p:nvSpPr>
          <p:cNvPr id="81" name="ZoneTexte 80"/>
          <p:cNvSpPr txBox="1"/>
          <p:nvPr/>
        </p:nvSpPr>
        <p:spPr>
          <a:xfrm rot="19069609">
            <a:off x="4132570" y="5109129"/>
            <a:ext cx="5806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NKVD </a:t>
            </a:r>
            <a:endParaRPr lang="fr-FR" sz="1200" dirty="0"/>
          </a:p>
        </p:txBody>
      </p:sp>
      <p:sp>
        <p:nvSpPr>
          <p:cNvPr id="82" name="ZoneTexte 81"/>
          <p:cNvSpPr txBox="1"/>
          <p:nvPr/>
        </p:nvSpPr>
        <p:spPr>
          <a:xfrm rot="19069609">
            <a:off x="3723274" y="4703899"/>
            <a:ext cx="6254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 smtClean="0"/>
              <a:t>Goulag</a:t>
            </a:r>
            <a:endParaRPr lang="fr-FR" sz="1200" dirty="0"/>
          </a:p>
        </p:txBody>
      </p:sp>
      <p:sp>
        <p:nvSpPr>
          <p:cNvPr id="83" name="ZoneTexte 82"/>
          <p:cNvSpPr txBox="1"/>
          <p:nvPr/>
        </p:nvSpPr>
        <p:spPr>
          <a:xfrm rot="14865450">
            <a:off x="3825266" y="3594963"/>
            <a:ext cx="11294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Stakhanovisme</a:t>
            </a:r>
            <a:endParaRPr lang="fr-FR" sz="1200" dirty="0"/>
          </a:p>
        </p:txBody>
      </p:sp>
      <p:sp>
        <p:nvSpPr>
          <p:cNvPr id="84" name="ZoneTexte 83"/>
          <p:cNvSpPr txBox="1"/>
          <p:nvPr/>
        </p:nvSpPr>
        <p:spPr>
          <a:xfrm rot="14939704">
            <a:off x="4266102" y="3612769"/>
            <a:ext cx="6944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Gosplan</a:t>
            </a:r>
            <a:endParaRPr lang="fr-FR" sz="1200" dirty="0"/>
          </a:p>
        </p:txBody>
      </p:sp>
      <p:sp>
        <p:nvSpPr>
          <p:cNvPr id="85" name="ZoneTexte 84"/>
          <p:cNvSpPr txBox="1"/>
          <p:nvPr/>
        </p:nvSpPr>
        <p:spPr>
          <a:xfrm rot="19069609">
            <a:off x="3877930" y="4847095"/>
            <a:ext cx="7041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 smtClean="0"/>
              <a:t>Grandes</a:t>
            </a:r>
          </a:p>
          <a:p>
            <a:pPr algn="ctr"/>
            <a:r>
              <a:rPr lang="fr-FR" sz="1200" dirty="0" smtClean="0"/>
              <a:t>purges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9653800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93</Words>
  <Application>Microsoft Office PowerPoint</Application>
  <PresentationFormat>Grand écran</PresentationFormat>
  <Paragraphs>68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8</cp:revision>
  <dcterms:created xsi:type="dcterms:W3CDTF">2023-07-09T20:53:21Z</dcterms:created>
  <dcterms:modified xsi:type="dcterms:W3CDTF">2023-07-12T14:06:36Z</dcterms:modified>
</cp:coreProperties>
</file>