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modifier le format des notes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2A907F5B-161B-437C-B209-50351AB64054}" type="slidenum"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‹N°›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685800" y="4343400"/>
            <a:ext cx="5486040" cy="411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685800" y="4343400"/>
            <a:ext cx="5486040" cy="411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6" name="Image 35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7" name="Image 36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457200" y="6356520"/>
            <a:ext cx="2131560" cy="36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2"/>
          <p:cNvSpPr/>
          <p:nvPr/>
        </p:nvSpPr>
        <p:spPr>
          <a:xfrm>
            <a:off x="3124080" y="6356520"/>
            <a:ext cx="2895480" cy="364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fr-F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1428840" y="928800"/>
            <a:ext cx="1713960" cy="1642680"/>
          </a:xfrm>
          <a:prstGeom prst="ellipse">
            <a:avLst/>
          </a:prstGeom>
          <a:solidFill>
            <a:srgbClr val="FF0000">
              <a:alpha val="27000"/>
            </a:srgbClr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4" name="Picture 2"/>
          <p:cNvPicPr/>
          <p:nvPr/>
        </p:nvPicPr>
        <p:blipFill>
          <a:blip r:embed="rId3" cstate="print"/>
          <a:stretch/>
        </p:blipFill>
        <p:spPr>
          <a:xfrm>
            <a:off x="0" y="73080"/>
            <a:ext cx="9143640" cy="6711480"/>
          </a:xfrm>
          <a:prstGeom prst="rect">
            <a:avLst/>
          </a:prstGeom>
          <a:ln>
            <a:noFill/>
          </a:ln>
        </p:spPr>
      </p:pic>
      <p:sp>
        <p:nvSpPr>
          <p:cNvPr id="45" name="CustomShape 2"/>
          <p:cNvSpPr/>
          <p:nvPr/>
        </p:nvSpPr>
        <p:spPr>
          <a:xfrm>
            <a:off x="4002120" y="4000680"/>
            <a:ext cx="6742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Le Caire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3"/>
          <p:cNvSpPr/>
          <p:nvPr/>
        </p:nvSpPr>
        <p:spPr>
          <a:xfrm>
            <a:off x="5214960" y="1143000"/>
            <a:ext cx="1713960" cy="1642680"/>
          </a:xfrm>
          <a:prstGeom prst="ellipse">
            <a:avLst/>
          </a:prstGeom>
          <a:solidFill>
            <a:srgbClr val="FF0000">
              <a:alpha val="28000"/>
            </a:srgbClr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CustomShape 4"/>
          <p:cNvSpPr/>
          <p:nvPr/>
        </p:nvSpPr>
        <p:spPr>
          <a:xfrm>
            <a:off x="1187624" y="980728"/>
            <a:ext cx="1713960" cy="1642680"/>
          </a:xfrm>
          <a:prstGeom prst="ellipse">
            <a:avLst/>
          </a:prstGeom>
          <a:solidFill>
            <a:srgbClr val="FF0000">
              <a:alpha val="29000"/>
            </a:srgbClr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CustomShape 5"/>
          <p:cNvSpPr/>
          <p:nvPr/>
        </p:nvSpPr>
        <p:spPr>
          <a:xfrm>
            <a:off x="2928960" y="1000080"/>
            <a:ext cx="2642760" cy="483840"/>
          </a:xfrm>
          <a:custGeom>
            <a:avLst/>
            <a:gdLst/>
            <a:ahLst/>
            <a:cxnLst/>
            <a:rect l="l" t="t" r="r" b="b"/>
            <a:pathLst>
              <a:path w="7344" h="1347">
                <a:moveTo>
                  <a:pt x="0" y="673"/>
                </a:moveTo>
                <a:lnTo>
                  <a:pt x="672" y="0"/>
                </a:lnTo>
                <a:lnTo>
                  <a:pt x="672" y="336"/>
                </a:lnTo>
                <a:lnTo>
                  <a:pt x="6670" y="336"/>
                </a:lnTo>
                <a:lnTo>
                  <a:pt x="6670" y="0"/>
                </a:lnTo>
                <a:lnTo>
                  <a:pt x="7343" y="673"/>
                </a:lnTo>
                <a:lnTo>
                  <a:pt x="6670" y="1346"/>
                </a:lnTo>
                <a:lnTo>
                  <a:pt x="6670" y="1009"/>
                </a:lnTo>
                <a:lnTo>
                  <a:pt x="672" y="1009"/>
                </a:lnTo>
                <a:lnTo>
                  <a:pt x="672" y="1346"/>
                </a:lnTo>
                <a:lnTo>
                  <a:pt x="0" y="673"/>
                </a:lnTo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6"/>
          <p:cNvSpPr/>
          <p:nvPr/>
        </p:nvSpPr>
        <p:spPr>
          <a:xfrm rot="20160000">
            <a:off x="4387680" y="2325600"/>
            <a:ext cx="1029960" cy="523440"/>
          </a:xfrm>
          <a:custGeom>
            <a:avLst/>
            <a:gdLst/>
            <a:ahLst/>
            <a:cxnLst/>
            <a:rect l="l" t="t" r="r" b="b"/>
            <a:pathLst>
              <a:path w="2864" h="1456">
                <a:moveTo>
                  <a:pt x="0" y="727"/>
                </a:moveTo>
                <a:lnTo>
                  <a:pt x="728" y="0"/>
                </a:lnTo>
                <a:lnTo>
                  <a:pt x="727" y="363"/>
                </a:lnTo>
                <a:lnTo>
                  <a:pt x="2136" y="363"/>
                </a:lnTo>
                <a:lnTo>
                  <a:pt x="2135" y="0"/>
                </a:lnTo>
                <a:lnTo>
                  <a:pt x="2863" y="727"/>
                </a:lnTo>
                <a:lnTo>
                  <a:pt x="2135" y="1455"/>
                </a:lnTo>
                <a:lnTo>
                  <a:pt x="2135" y="1092"/>
                </a:lnTo>
                <a:lnTo>
                  <a:pt x="727" y="1092"/>
                </a:lnTo>
                <a:lnTo>
                  <a:pt x="728" y="1455"/>
                </a:lnTo>
                <a:lnTo>
                  <a:pt x="0" y="727"/>
                </a:lnTo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7"/>
          <p:cNvSpPr/>
          <p:nvPr/>
        </p:nvSpPr>
        <p:spPr>
          <a:xfrm rot="5400000">
            <a:off x="3510000" y="3781440"/>
            <a:ext cx="347040" cy="213840"/>
          </a:xfrm>
          <a:custGeom>
            <a:avLst/>
            <a:gdLst/>
            <a:ahLst/>
            <a:cxnLst/>
            <a:rect l="l" t="t" r="r" b="b"/>
            <a:pathLst>
              <a:path w="966" h="597">
                <a:moveTo>
                  <a:pt x="0" y="298"/>
                </a:moveTo>
                <a:lnTo>
                  <a:pt x="297" y="0"/>
                </a:lnTo>
                <a:lnTo>
                  <a:pt x="297" y="149"/>
                </a:lnTo>
                <a:lnTo>
                  <a:pt x="668" y="149"/>
                </a:lnTo>
                <a:lnTo>
                  <a:pt x="668" y="0"/>
                </a:lnTo>
                <a:lnTo>
                  <a:pt x="965" y="298"/>
                </a:lnTo>
                <a:lnTo>
                  <a:pt x="668" y="596"/>
                </a:lnTo>
                <a:lnTo>
                  <a:pt x="668" y="447"/>
                </a:lnTo>
                <a:lnTo>
                  <a:pt x="297" y="447"/>
                </a:lnTo>
                <a:lnTo>
                  <a:pt x="297" y="596"/>
                </a:lnTo>
                <a:lnTo>
                  <a:pt x="0" y="298"/>
                </a:lnTo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CustomShape 8"/>
          <p:cNvSpPr/>
          <p:nvPr/>
        </p:nvSpPr>
        <p:spPr>
          <a:xfrm rot="4560000">
            <a:off x="5942880" y="2679840"/>
            <a:ext cx="731520" cy="161640"/>
          </a:xfrm>
          <a:custGeom>
            <a:avLst/>
            <a:gdLst/>
            <a:ahLst/>
            <a:cxnLst/>
            <a:rect l="l" t="t" r="r" b="b"/>
            <a:pathLst>
              <a:path w="2036" h="452">
                <a:moveTo>
                  <a:pt x="0" y="225"/>
                </a:moveTo>
                <a:lnTo>
                  <a:pt x="226" y="0"/>
                </a:lnTo>
                <a:lnTo>
                  <a:pt x="225" y="112"/>
                </a:lnTo>
                <a:lnTo>
                  <a:pt x="1808" y="112"/>
                </a:lnTo>
                <a:lnTo>
                  <a:pt x="1809" y="0"/>
                </a:lnTo>
                <a:lnTo>
                  <a:pt x="2035" y="225"/>
                </a:lnTo>
                <a:lnTo>
                  <a:pt x="1808" y="451"/>
                </a:lnTo>
                <a:lnTo>
                  <a:pt x="1809" y="338"/>
                </a:lnTo>
                <a:lnTo>
                  <a:pt x="226" y="338"/>
                </a:lnTo>
                <a:lnTo>
                  <a:pt x="225" y="451"/>
                </a:lnTo>
                <a:lnTo>
                  <a:pt x="0" y="225"/>
                </a:lnTo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9"/>
          <p:cNvSpPr/>
          <p:nvPr/>
        </p:nvSpPr>
        <p:spPr>
          <a:xfrm rot="21360000">
            <a:off x="1797120" y="2303640"/>
            <a:ext cx="496440" cy="217080"/>
          </a:xfrm>
          <a:prstGeom prst="ellipse">
            <a:avLst/>
          </a:prstGeom>
          <a:solidFill>
            <a:srgbClr val="FF0000">
              <a:alpha val="80000"/>
            </a:srgbClr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10"/>
          <p:cNvSpPr/>
          <p:nvPr/>
        </p:nvSpPr>
        <p:spPr>
          <a:xfrm rot="3240000">
            <a:off x="3456000" y="3209400"/>
            <a:ext cx="558360" cy="256680"/>
          </a:xfrm>
          <a:prstGeom prst="ellipse">
            <a:avLst/>
          </a:prstGeom>
          <a:solidFill>
            <a:srgbClr val="FF0000">
              <a:alpha val="80000"/>
            </a:srgbClr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4" name="CustomShape 11"/>
          <p:cNvSpPr/>
          <p:nvPr/>
        </p:nvSpPr>
        <p:spPr>
          <a:xfrm rot="4620000">
            <a:off x="5706000" y="1703160"/>
            <a:ext cx="574200" cy="186840"/>
          </a:xfrm>
          <a:prstGeom prst="ellipse">
            <a:avLst/>
          </a:prstGeom>
          <a:solidFill>
            <a:srgbClr val="FF0000">
              <a:alpha val="80000"/>
            </a:srgbClr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" name="CustomShape 12"/>
          <p:cNvSpPr/>
          <p:nvPr/>
        </p:nvSpPr>
        <p:spPr>
          <a:xfrm>
            <a:off x="1928880" y="2286000"/>
            <a:ext cx="102960" cy="1029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6" name="CustomShape 13"/>
          <p:cNvSpPr/>
          <p:nvPr/>
        </p:nvSpPr>
        <p:spPr>
          <a:xfrm>
            <a:off x="2036880" y="2394000"/>
            <a:ext cx="101160" cy="1011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" name="CustomShape 14"/>
          <p:cNvSpPr/>
          <p:nvPr/>
        </p:nvSpPr>
        <p:spPr>
          <a:xfrm>
            <a:off x="1928880" y="2394000"/>
            <a:ext cx="102960" cy="1011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8" name="CustomShape 15"/>
          <p:cNvSpPr/>
          <p:nvPr/>
        </p:nvSpPr>
        <p:spPr>
          <a:xfrm>
            <a:off x="2036880" y="2286000"/>
            <a:ext cx="101160" cy="1029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" name="CustomShape 16"/>
          <p:cNvSpPr/>
          <p:nvPr/>
        </p:nvSpPr>
        <p:spPr>
          <a:xfrm>
            <a:off x="3429000" y="3000240"/>
            <a:ext cx="102960" cy="1029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" name="CustomShape 17"/>
          <p:cNvSpPr/>
          <p:nvPr/>
        </p:nvSpPr>
        <p:spPr>
          <a:xfrm>
            <a:off x="3537000" y="3108240"/>
            <a:ext cx="101160" cy="1011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1" name="CustomShape 18"/>
          <p:cNvSpPr/>
          <p:nvPr/>
        </p:nvSpPr>
        <p:spPr>
          <a:xfrm>
            <a:off x="3491880" y="3068960"/>
            <a:ext cx="102960" cy="1011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" name="CustomShape 19"/>
          <p:cNvSpPr/>
          <p:nvPr/>
        </p:nvSpPr>
        <p:spPr>
          <a:xfrm>
            <a:off x="3537000" y="3000240"/>
            <a:ext cx="101160" cy="1029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" name="CustomShape 20"/>
          <p:cNvSpPr/>
          <p:nvPr/>
        </p:nvSpPr>
        <p:spPr>
          <a:xfrm>
            <a:off x="3500280" y="3286080"/>
            <a:ext cx="102960" cy="1029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4" name="CustomShape 21"/>
          <p:cNvSpPr/>
          <p:nvPr/>
        </p:nvSpPr>
        <p:spPr>
          <a:xfrm>
            <a:off x="3608280" y="3394080"/>
            <a:ext cx="101520" cy="1011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" name="CustomShape 22"/>
          <p:cNvSpPr/>
          <p:nvPr/>
        </p:nvSpPr>
        <p:spPr>
          <a:xfrm>
            <a:off x="3500280" y="3394080"/>
            <a:ext cx="102960" cy="1011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" name="CustomShape 23"/>
          <p:cNvSpPr/>
          <p:nvPr/>
        </p:nvSpPr>
        <p:spPr>
          <a:xfrm>
            <a:off x="3608280" y="3286080"/>
            <a:ext cx="101520" cy="1029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" name="CustomShape 24"/>
          <p:cNvSpPr/>
          <p:nvPr/>
        </p:nvSpPr>
        <p:spPr>
          <a:xfrm>
            <a:off x="1438200" y="485784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" name="CustomShape 25"/>
          <p:cNvSpPr/>
          <p:nvPr/>
        </p:nvSpPr>
        <p:spPr>
          <a:xfrm>
            <a:off x="1504800" y="492912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" name="CustomShape 26"/>
          <p:cNvSpPr/>
          <p:nvPr/>
        </p:nvSpPr>
        <p:spPr>
          <a:xfrm>
            <a:off x="1438200" y="492912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0" name="CustomShape 27"/>
          <p:cNvSpPr/>
          <p:nvPr/>
        </p:nvSpPr>
        <p:spPr>
          <a:xfrm>
            <a:off x="1504800" y="485784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28"/>
          <p:cNvSpPr/>
          <p:nvPr/>
        </p:nvSpPr>
        <p:spPr>
          <a:xfrm>
            <a:off x="3500280" y="4786200"/>
            <a:ext cx="61560" cy="6660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" name="CustomShape 29"/>
          <p:cNvSpPr/>
          <p:nvPr/>
        </p:nvSpPr>
        <p:spPr>
          <a:xfrm>
            <a:off x="3567240" y="485784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3" name="CustomShape 30"/>
          <p:cNvSpPr/>
          <p:nvPr/>
        </p:nvSpPr>
        <p:spPr>
          <a:xfrm>
            <a:off x="3500280" y="485784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4" name="CustomShape 31"/>
          <p:cNvSpPr/>
          <p:nvPr/>
        </p:nvSpPr>
        <p:spPr>
          <a:xfrm>
            <a:off x="3567240" y="4786200"/>
            <a:ext cx="61560" cy="6660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" name="CustomShape 32"/>
          <p:cNvSpPr/>
          <p:nvPr/>
        </p:nvSpPr>
        <p:spPr>
          <a:xfrm>
            <a:off x="5581800" y="371484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" name="CustomShape 33"/>
          <p:cNvSpPr/>
          <p:nvPr/>
        </p:nvSpPr>
        <p:spPr>
          <a:xfrm>
            <a:off x="5648400" y="378612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7" name="CustomShape 34"/>
          <p:cNvSpPr/>
          <p:nvPr/>
        </p:nvSpPr>
        <p:spPr>
          <a:xfrm>
            <a:off x="5581800" y="378612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8" name="CustomShape 35"/>
          <p:cNvSpPr/>
          <p:nvPr/>
        </p:nvSpPr>
        <p:spPr>
          <a:xfrm>
            <a:off x="5648400" y="371484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9" name="CustomShape 36"/>
          <p:cNvSpPr/>
          <p:nvPr/>
        </p:nvSpPr>
        <p:spPr>
          <a:xfrm>
            <a:off x="4286160" y="392904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0" name="CustomShape 37"/>
          <p:cNvSpPr/>
          <p:nvPr/>
        </p:nvSpPr>
        <p:spPr>
          <a:xfrm>
            <a:off x="4352760" y="400068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" name="CustomShape 38"/>
          <p:cNvSpPr/>
          <p:nvPr/>
        </p:nvSpPr>
        <p:spPr>
          <a:xfrm>
            <a:off x="4286160" y="400068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" name="CustomShape 39"/>
          <p:cNvSpPr/>
          <p:nvPr/>
        </p:nvSpPr>
        <p:spPr>
          <a:xfrm>
            <a:off x="4352760" y="392904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" name="CustomShape 40"/>
          <p:cNvSpPr/>
          <p:nvPr/>
        </p:nvSpPr>
        <p:spPr>
          <a:xfrm>
            <a:off x="5857920" y="321480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4" name="CustomShape 41"/>
          <p:cNvSpPr/>
          <p:nvPr/>
        </p:nvSpPr>
        <p:spPr>
          <a:xfrm>
            <a:off x="5924520" y="328608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CustomShape 42"/>
          <p:cNvSpPr/>
          <p:nvPr/>
        </p:nvSpPr>
        <p:spPr>
          <a:xfrm>
            <a:off x="5857920" y="328608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" name="CustomShape 43"/>
          <p:cNvSpPr/>
          <p:nvPr/>
        </p:nvSpPr>
        <p:spPr>
          <a:xfrm>
            <a:off x="5924520" y="321480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CustomShape 44"/>
          <p:cNvSpPr/>
          <p:nvPr/>
        </p:nvSpPr>
        <p:spPr>
          <a:xfrm rot="10620000">
            <a:off x="2202120" y="2556000"/>
            <a:ext cx="153720" cy="153360"/>
          </a:xfrm>
          <a:custGeom>
            <a:avLst/>
            <a:gdLst/>
            <a:ahLst/>
            <a:cxnLst/>
            <a:rect l="l" t="t" r="r" b="b"/>
            <a:pathLst>
              <a:path w="431" h="430">
                <a:moveTo>
                  <a:pt x="215" y="0"/>
                </a:moveTo>
                <a:lnTo>
                  <a:pt x="430" y="428"/>
                </a:lnTo>
                <a:lnTo>
                  <a:pt x="0" y="429"/>
                </a:lnTo>
                <a:lnTo>
                  <a:pt x="215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CustomShape 45"/>
          <p:cNvSpPr/>
          <p:nvPr/>
        </p:nvSpPr>
        <p:spPr>
          <a:xfrm rot="10620000">
            <a:off x="2043360" y="2559240"/>
            <a:ext cx="153720" cy="153720"/>
          </a:xfrm>
          <a:custGeom>
            <a:avLst/>
            <a:gdLst/>
            <a:ahLst/>
            <a:cxnLst/>
            <a:rect l="l" t="t" r="r" b="b"/>
            <a:pathLst>
              <a:path w="429" h="430">
                <a:moveTo>
                  <a:pt x="213" y="0"/>
                </a:moveTo>
                <a:lnTo>
                  <a:pt x="428" y="428"/>
                </a:lnTo>
                <a:lnTo>
                  <a:pt x="0" y="429"/>
                </a:lnTo>
                <a:lnTo>
                  <a:pt x="213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CustomShape 46"/>
          <p:cNvSpPr/>
          <p:nvPr/>
        </p:nvSpPr>
        <p:spPr>
          <a:xfrm rot="10620000">
            <a:off x="2357640" y="2556000"/>
            <a:ext cx="153720" cy="153360"/>
          </a:xfrm>
          <a:custGeom>
            <a:avLst/>
            <a:gdLst/>
            <a:ahLst/>
            <a:cxnLst/>
            <a:rect l="l" t="t" r="r" b="b"/>
            <a:pathLst>
              <a:path w="430" h="429">
                <a:moveTo>
                  <a:pt x="214" y="0"/>
                </a:moveTo>
                <a:lnTo>
                  <a:pt x="429" y="428"/>
                </a:lnTo>
                <a:lnTo>
                  <a:pt x="0" y="428"/>
                </a:lnTo>
                <a:lnTo>
                  <a:pt x="214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0" name="CustomShape 47"/>
          <p:cNvSpPr/>
          <p:nvPr/>
        </p:nvSpPr>
        <p:spPr>
          <a:xfrm rot="19560000">
            <a:off x="3733200" y="3056040"/>
            <a:ext cx="153360" cy="153360"/>
          </a:xfrm>
          <a:custGeom>
            <a:avLst/>
            <a:gdLst/>
            <a:ahLst/>
            <a:cxnLst/>
            <a:rect l="l" t="t" r="r" b="b"/>
            <a:pathLst>
              <a:path w="429" h="430">
                <a:moveTo>
                  <a:pt x="214" y="0"/>
                </a:moveTo>
                <a:lnTo>
                  <a:pt x="428" y="429"/>
                </a:lnTo>
                <a:lnTo>
                  <a:pt x="0" y="428"/>
                </a:lnTo>
                <a:lnTo>
                  <a:pt x="214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CustomShape 48"/>
          <p:cNvSpPr/>
          <p:nvPr/>
        </p:nvSpPr>
        <p:spPr>
          <a:xfrm rot="19560000">
            <a:off x="3596760" y="3131640"/>
            <a:ext cx="153720" cy="153720"/>
          </a:xfrm>
          <a:custGeom>
            <a:avLst/>
            <a:gdLst/>
            <a:ahLst/>
            <a:cxnLst/>
            <a:rect l="l" t="t" r="r" b="b"/>
            <a:pathLst>
              <a:path w="429" h="430">
                <a:moveTo>
                  <a:pt x="213" y="0"/>
                </a:moveTo>
                <a:lnTo>
                  <a:pt x="428" y="429"/>
                </a:lnTo>
                <a:lnTo>
                  <a:pt x="0" y="429"/>
                </a:lnTo>
                <a:lnTo>
                  <a:pt x="213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49"/>
          <p:cNvSpPr/>
          <p:nvPr/>
        </p:nvSpPr>
        <p:spPr>
          <a:xfrm rot="19560000">
            <a:off x="1899360" y="1141200"/>
            <a:ext cx="153720" cy="153360"/>
          </a:xfrm>
          <a:custGeom>
            <a:avLst/>
            <a:gdLst/>
            <a:ahLst/>
            <a:cxnLst/>
            <a:rect l="l" t="t" r="r" b="b"/>
            <a:pathLst>
              <a:path w="430" h="428">
                <a:moveTo>
                  <a:pt x="213" y="0"/>
                </a:moveTo>
                <a:lnTo>
                  <a:pt x="429" y="427"/>
                </a:lnTo>
                <a:lnTo>
                  <a:pt x="0" y="427"/>
                </a:lnTo>
                <a:lnTo>
                  <a:pt x="213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3" name="CustomShape 50"/>
          <p:cNvSpPr/>
          <p:nvPr/>
        </p:nvSpPr>
        <p:spPr>
          <a:xfrm rot="19560000">
            <a:off x="2033280" y="1045800"/>
            <a:ext cx="153720" cy="153720"/>
          </a:xfrm>
          <a:custGeom>
            <a:avLst/>
            <a:gdLst/>
            <a:ahLst/>
            <a:cxnLst/>
            <a:rect l="l" t="t" r="r" b="b"/>
            <a:pathLst>
              <a:path w="430" h="430">
                <a:moveTo>
                  <a:pt x="213" y="0"/>
                </a:moveTo>
                <a:lnTo>
                  <a:pt x="429" y="429"/>
                </a:lnTo>
                <a:lnTo>
                  <a:pt x="0" y="429"/>
                </a:lnTo>
                <a:lnTo>
                  <a:pt x="213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CustomShape 51"/>
          <p:cNvSpPr/>
          <p:nvPr/>
        </p:nvSpPr>
        <p:spPr>
          <a:xfrm rot="19560000">
            <a:off x="1755360" y="1228320"/>
            <a:ext cx="153720" cy="153720"/>
          </a:xfrm>
          <a:custGeom>
            <a:avLst/>
            <a:gdLst/>
            <a:ahLst/>
            <a:cxnLst/>
            <a:rect l="l" t="t" r="r" b="b"/>
            <a:pathLst>
              <a:path w="429" h="430">
                <a:moveTo>
                  <a:pt x="213" y="0"/>
                </a:moveTo>
                <a:lnTo>
                  <a:pt x="428" y="428"/>
                </a:lnTo>
                <a:lnTo>
                  <a:pt x="0" y="429"/>
                </a:lnTo>
                <a:lnTo>
                  <a:pt x="213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" name="CustomShape 52"/>
          <p:cNvSpPr/>
          <p:nvPr/>
        </p:nvSpPr>
        <p:spPr>
          <a:xfrm rot="4980000">
            <a:off x="6071760" y="1616040"/>
            <a:ext cx="153720" cy="153720"/>
          </a:xfrm>
          <a:custGeom>
            <a:avLst/>
            <a:gdLst/>
            <a:ahLst/>
            <a:cxnLst/>
            <a:rect l="l" t="t" r="r" b="b"/>
            <a:pathLst>
              <a:path w="430" h="429">
                <a:moveTo>
                  <a:pt x="214" y="0"/>
                </a:moveTo>
                <a:lnTo>
                  <a:pt x="429" y="428"/>
                </a:lnTo>
                <a:lnTo>
                  <a:pt x="0" y="428"/>
                </a:lnTo>
                <a:lnTo>
                  <a:pt x="214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" name="CustomShape 53"/>
          <p:cNvSpPr/>
          <p:nvPr/>
        </p:nvSpPr>
        <p:spPr>
          <a:xfrm rot="4980000">
            <a:off x="6097320" y="1777680"/>
            <a:ext cx="153720" cy="153360"/>
          </a:xfrm>
          <a:custGeom>
            <a:avLst/>
            <a:gdLst/>
            <a:ahLst/>
            <a:cxnLst/>
            <a:rect l="l" t="t" r="r" b="b"/>
            <a:pathLst>
              <a:path w="429" h="429">
                <a:moveTo>
                  <a:pt x="214" y="0"/>
                </a:moveTo>
                <a:lnTo>
                  <a:pt x="428" y="428"/>
                </a:lnTo>
                <a:lnTo>
                  <a:pt x="0" y="427"/>
                </a:lnTo>
                <a:lnTo>
                  <a:pt x="214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7" name="CustomShape 54"/>
          <p:cNvSpPr/>
          <p:nvPr/>
        </p:nvSpPr>
        <p:spPr>
          <a:xfrm>
            <a:off x="5929200" y="1571760"/>
            <a:ext cx="102960" cy="10260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CustomShape 55"/>
          <p:cNvSpPr/>
          <p:nvPr/>
        </p:nvSpPr>
        <p:spPr>
          <a:xfrm>
            <a:off x="6037200" y="1679400"/>
            <a:ext cx="101160" cy="10152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9" name="CustomShape 56"/>
          <p:cNvSpPr/>
          <p:nvPr/>
        </p:nvSpPr>
        <p:spPr>
          <a:xfrm>
            <a:off x="5929200" y="1679400"/>
            <a:ext cx="102960" cy="1015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0" name="CustomShape 57"/>
          <p:cNvSpPr/>
          <p:nvPr/>
        </p:nvSpPr>
        <p:spPr>
          <a:xfrm>
            <a:off x="6037200" y="1571760"/>
            <a:ext cx="101160" cy="10260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1" name="CustomShape 58"/>
          <p:cNvSpPr/>
          <p:nvPr/>
        </p:nvSpPr>
        <p:spPr>
          <a:xfrm rot="13980000">
            <a:off x="1636560" y="2163960"/>
            <a:ext cx="153720" cy="153720"/>
          </a:xfrm>
          <a:custGeom>
            <a:avLst/>
            <a:gdLst/>
            <a:ahLst/>
            <a:cxnLst/>
            <a:rect l="l" t="t" r="r" b="b"/>
            <a:pathLst>
              <a:path w="430" h="429">
                <a:moveTo>
                  <a:pt x="214" y="0"/>
                </a:moveTo>
                <a:lnTo>
                  <a:pt x="429" y="428"/>
                </a:lnTo>
                <a:lnTo>
                  <a:pt x="0" y="428"/>
                </a:lnTo>
                <a:lnTo>
                  <a:pt x="214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2" name="CustomShape 59"/>
          <p:cNvSpPr/>
          <p:nvPr/>
        </p:nvSpPr>
        <p:spPr>
          <a:xfrm rot="13980000">
            <a:off x="1541160" y="2036160"/>
            <a:ext cx="153360" cy="153720"/>
          </a:xfrm>
          <a:custGeom>
            <a:avLst/>
            <a:gdLst/>
            <a:ahLst/>
            <a:cxnLst/>
            <a:rect l="l" t="t" r="r" b="b"/>
            <a:pathLst>
              <a:path w="429" h="430">
                <a:moveTo>
                  <a:pt x="214" y="0"/>
                </a:moveTo>
                <a:lnTo>
                  <a:pt x="428" y="429"/>
                </a:lnTo>
                <a:lnTo>
                  <a:pt x="0" y="429"/>
                </a:lnTo>
                <a:lnTo>
                  <a:pt x="214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3" name="CustomShape 60"/>
          <p:cNvSpPr/>
          <p:nvPr/>
        </p:nvSpPr>
        <p:spPr>
          <a:xfrm>
            <a:off x="3214800" y="3714840"/>
            <a:ext cx="213840" cy="570960"/>
          </a:xfrm>
          <a:custGeom>
            <a:avLst/>
            <a:gdLst/>
            <a:ahLst/>
            <a:cxnLst/>
            <a:rect l="l" t="t" r="r" b="b"/>
            <a:pathLst>
              <a:path w="597" h="1589">
                <a:moveTo>
                  <a:pt x="149" y="1588"/>
                </a:moveTo>
                <a:lnTo>
                  <a:pt x="149" y="297"/>
                </a:lnTo>
                <a:lnTo>
                  <a:pt x="0" y="297"/>
                </a:lnTo>
                <a:lnTo>
                  <a:pt x="298" y="0"/>
                </a:lnTo>
                <a:lnTo>
                  <a:pt x="596" y="297"/>
                </a:lnTo>
                <a:lnTo>
                  <a:pt x="447" y="297"/>
                </a:lnTo>
                <a:lnTo>
                  <a:pt x="447" y="1588"/>
                </a:lnTo>
                <a:lnTo>
                  <a:pt x="149" y="1588"/>
                </a:lnTo>
              </a:path>
            </a:pathLst>
          </a:custGeom>
          <a:solidFill>
            <a:srgbClr val="92D05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4" name="CustomShape 61"/>
          <p:cNvSpPr/>
          <p:nvPr/>
        </p:nvSpPr>
        <p:spPr>
          <a:xfrm>
            <a:off x="1295280" y="214308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5" name="CustomShape 62"/>
          <p:cNvSpPr/>
          <p:nvPr/>
        </p:nvSpPr>
        <p:spPr>
          <a:xfrm>
            <a:off x="1362240" y="2214720"/>
            <a:ext cx="61560" cy="662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6" name="CustomShape 63"/>
          <p:cNvSpPr/>
          <p:nvPr/>
        </p:nvSpPr>
        <p:spPr>
          <a:xfrm>
            <a:off x="1295280" y="221472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7" name="CustomShape 64"/>
          <p:cNvSpPr/>
          <p:nvPr/>
        </p:nvSpPr>
        <p:spPr>
          <a:xfrm>
            <a:off x="1362240" y="2143080"/>
            <a:ext cx="61560" cy="6624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8" name="CustomShape 65"/>
          <p:cNvSpPr/>
          <p:nvPr/>
        </p:nvSpPr>
        <p:spPr>
          <a:xfrm rot="1440000">
            <a:off x="5823000" y="2302920"/>
            <a:ext cx="147240" cy="537480"/>
          </a:xfrm>
          <a:custGeom>
            <a:avLst/>
            <a:gdLst/>
            <a:ahLst/>
            <a:cxnLst/>
            <a:rect l="l" t="t" r="r" b="b"/>
            <a:pathLst>
              <a:path w="413" h="1496">
                <a:moveTo>
                  <a:pt x="103" y="1494"/>
                </a:moveTo>
                <a:lnTo>
                  <a:pt x="102" y="205"/>
                </a:lnTo>
                <a:lnTo>
                  <a:pt x="0" y="204"/>
                </a:lnTo>
                <a:lnTo>
                  <a:pt x="206" y="0"/>
                </a:lnTo>
                <a:lnTo>
                  <a:pt x="412" y="205"/>
                </a:lnTo>
                <a:lnTo>
                  <a:pt x="309" y="205"/>
                </a:lnTo>
                <a:lnTo>
                  <a:pt x="308" y="1495"/>
                </a:lnTo>
                <a:lnTo>
                  <a:pt x="103" y="1494"/>
                </a:lnTo>
              </a:path>
            </a:pathLst>
          </a:custGeom>
          <a:solidFill>
            <a:srgbClr val="92D05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9" name="CustomShape 66"/>
          <p:cNvSpPr/>
          <p:nvPr/>
        </p:nvSpPr>
        <p:spPr>
          <a:xfrm rot="6000000">
            <a:off x="7164720" y="2629800"/>
            <a:ext cx="177480" cy="1196280"/>
          </a:xfrm>
          <a:custGeom>
            <a:avLst/>
            <a:gdLst/>
            <a:ahLst/>
            <a:cxnLst/>
            <a:rect l="l" t="t" r="r" b="b"/>
            <a:pathLst>
              <a:path w="494" h="3326">
                <a:moveTo>
                  <a:pt x="122" y="3325"/>
                </a:moveTo>
                <a:lnTo>
                  <a:pt x="122" y="246"/>
                </a:lnTo>
                <a:lnTo>
                  <a:pt x="0" y="246"/>
                </a:lnTo>
                <a:lnTo>
                  <a:pt x="246" y="0"/>
                </a:lnTo>
                <a:lnTo>
                  <a:pt x="493" y="245"/>
                </a:lnTo>
                <a:lnTo>
                  <a:pt x="370" y="246"/>
                </a:lnTo>
                <a:lnTo>
                  <a:pt x="370" y="3325"/>
                </a:lnTo>
                <a:lnTo>
                  <a:pt x="122" y="3325"/>
                </a:lnTo>
              </a:path>
            </a:pathLst>
          </a:custGeom>
          <a:solidFill>
            <a:srgbClr val="92D05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0" name="CustomShape 67"/>
          <p:cNvSpPr/>
          <p:nvPr/>
        </p:nvSpPr>
        <p:spPr>
          <a:xfrm>
            <a:off x="4143240" y="5072040"/>
            <a:ext cx="214200" cy="213840"/>
          </a:xfrm>
          <a:custGeom>
            <a:avLst/>
            <a:gdLst/>
            <a:ahLst/>
            <a:cxnLst/>
            <a:rect l="l" t="t" r="r" b="b"/>
            <a:pathLst>
              <a:path w="214313" h="214311">
                <a:moveTo>
                  <a:pt x="0" y="81860"/>
                </a:moveTo>
                <a:lnTo>
                  <a:pt x="81861" y="81860"/>
                </a:lnTo>
                <a:lnTo>
                  <a:pt x="107157" y="0"/>
                </a:lnTo>
                <a:lnTo>
                  <a:pt x="132452" y="81860"/>
                </a:lnTo>
                <a:lnTo>
                  <a:pt x="214313" y="81860"/>
                </a:lnTo>
                <a:lnTo>
                  <a:pt x="148086" y="132451"/>
                </a:lnTo>
                <a:lnTo>
                  <a:pt x="173383" y="214311"/>
                </a:lnTo>
                <a:lnTo>
                  <a:pt x="107157" y="163719"/>
                </a:lnTo>
                <a:lnTo>
                  <a:pt x="40930" y="214311"/>
                </a:lnTo>
                <a:lnTo>
                  <a:pt x="66227" y="132451"/>
                </a:lnTo>
                <a:close/>
              </a:path>
            </a:pathLst>
          </a:cu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1" name="CustomShape 68"/>
          <p:cNvSpPr/>
          <p:nvPr/>
        </p:nvSpPr>
        <p:spPr>
          <a:xfrm>
            <a:off x="4500720" y="3643200"/>
            <a:ext cx="213840" cy="214200"/>
          </a:xfrm>
          <a:custGeom>
            <a:avLst/>
            <a:gdLst/>
            <a:ahLst/>
            <a:cxnLst/>
            <a:rect l="l" t="t" r="r" b="b"/>
            <a:pathLst>
              <a:path w="214312" h="214311">
                <a:moveTo>
                  <a:pt x="0" y="81860"/>
                </a:moveTo>
                <a:lnTo>
                  <a:pt x="81860" y="81860"/>
                </a:lnTo>
                <a:lnTo>
                  <a:pt x="107156" y="0"/>
                </a:lnTo>
                <a:lnTo>
                  <a:pt x="132452" y="81860"/>
                </a:lnTo>
                <a:lnTo>
                  <a:pt x="214312" y="81860"/>
                </a:lnTo>
                <a:lnTo>
                  <a:pt x="148085" y="132451"/>
                </a:lnTo>
                <a:lnTo>
                  <a:pt x="173382" y="214311"/>
                </a:lnTo>
                <a:lnTo>
                  <a:pt x="107156" y="163719"/>
                </a:lnTo>
                <a:lnTo>
                  <a:pt x="40930" y="214311"/>
                </a:lnTo>
                <a:lnTo>
                  <a:pt x="66227" y="132451"/>
                </a:lnTo>
                <a:close/>
              </a:path>
            </a:pathLst>
          </a:cu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" name="CustomShape 69"/>
          <p:cNvSpPr/>
          <p:nvPr/>
        </p:nvSpPr>
        <p:spPr>
          <a:xfrm>
            <a:off x="5143680" y="3286080"/>
            <a:ext cx="213840" cy="213840"/>
          </a:xfrm>
          <a:custGeom>
            <a:avLst/>
            <a:gdLst/>
            <a:ahLst/>
            <a:cxnLst/>
            <a:rect l="l" t="t" r="r" b="b"/>
            <a:pathLst>
              <a:path w="214313" h="214312">
                <a:moveTo>
                  <a:pt x="0" y="81860"/>
                </a:moveTo>
                <a:lnTo>
                  <a:pt x="81861" y="81861"/>
                </a:lnTo>
                <a:lnTo>
                  <a:pt x="107157" y="0"/>
                </a:lnTo>
                <a:lnTo>
                  <a:pt x="132452" y="81861"/>
                </a:lnTo>
                <a:lnTo>
                  <a:pt x="214313" y="81860"/>
                </a:lnTo>
                <a:lnTo>
                  <a:pt x="148086" y="132452"/>
                </a:lnTo>
                <a:lnTo>
                  <a:pt x="173383" y="214312"/>
                </a:lnTo>
                <a:lnTo>
                  <a:pt x="107157" y="163719"/>
                </a:lnTo>
                <a:lnTo>
                  <a:pt x="40930" y="214312"/>
                </a:lnTo>
                <a:lnTo>
                  <a:pt x="66227" y="132452"/>
                </a:lnTo>
                <a:close/>
              </a:path>
            </a:pathLst>
          </a:cu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" name="CustomShape 70"/>
          <p:cNvSpPr/>
          <p:nvPr/>
        </p:nvSpPr>
        <p:spPr>
          <a:xfrm>
            <a:off x="4000680" y="4714920"/>
            <a:ext cx="213840" cy="213840"/>
          </a:xfrm>
          <a:custGeom>
            <a:avLst/>
            <a:gdLst/>
            <a:ahLst/>
            <a:cxnLst/>
            <a:rect l="l" t="t" r="r" b="b"/>
            <a:pathLst>
              <a:path w="214313" h="214312">
                <a:moveTo>
                  <a:pt x="0" y="81860"/>
                </a:moveTo>
                <a:lnTo>
                  <a:pt x="81861" y="81861"/>
                </a:lnTo>
                <a:lnTo>
                  <a:pt x="107157" y="0"/>
                </a:lnTo>
                <a:lnTo>
                  <a:pt x="132452" y="81861"/>
                </a:lnTo>
                <a:lnTo>
                  <a:pt x="214313" y="81860"/>
                </a:lnTo>
                <a:lnTo>
                  <a:pt x="148086" y="132452"/>
                </a:lnTo>
                <a:lnTo>
                  <a:pt x="173383" y="214312"/>
                </a:lnTo>
                <a:lnTo>
                  <a:pt x="107157" y="163719"/>
                </a:lnTo>
                <a:lnTo>
                  <a:pt x="40930" y="214312"/>
                </a:lnTo>
                <a:lnTo>
                  <a:pt x="66227" y="132452"/>
                </a:lnTo>
                <a:close/>
              </a:path>
            </a:pathLst>
          </a:cu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4" name="CustomShape 71"/>
          <p:cNvSpPr/>
          <p:nvPr/>
        </p:nvSpPr>
        <p:spPr>
          <a:xfrm>
            <a:off x="4357800" y="4572000"/>
            <a:ext cx="213840" cy="213840"/>
          </a:xfrm>
          <a:custGeom>
            <a:avLst/>
            <a:gdLst/>
            <a:ahLst/>
            <a:cxnLst/>
            <a:rect l="l" t="t" r="r" b="b"/>
            <a:pathLst>
              <a:path w="214312" h="214312">
                <a:moveTo>
                  <a:pt x="0" y="81860"/>
                </a:moveTo>
                <a:lnTo>
                  <a:pt x="81860" y="81861"/>
                </a:lnTo>
                <a:lnTo>
                  <a:pt x="107156" y="0"/>
                </a:lnTo>
                <a:lnTo>
                  <a:pt x="132452" y="81861"/>
                </a:lnTo>
                <a:lnTo>
                  <a:pt x="214312" y="81860"/>
                </a:lnTo>
                <a:lnTo>
                  <a:pt x="148085" y="132452"/>
                </a:lnTo>
                <a:lnTo>
                  <a:pt x="173382" y="214312"/>
                </a:lnTo>
                <a:lnTo>
                  <a:pt x="107156" y="163719"/>
                </a:lnTo>
                <a:lnTo>
                  <a:pt x="40930" y="214312"/>
                </a:lnTo>
                <a:lnTo>
                  <a:pt x="66227" y="132452"/>
                </a:lnTo>
                <a:close/>
              </a:path>
            </a:pathLst>
          </a:cu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8" name="CustomShape 75"/>
          <p:cNvSpPr/>
          <p:nvPr/>
        </p:nvSpPr>
        <p:spPr>
          <a:xfrm rot="9060000">
            <a:off x="1756080" y="3546720"/>
            <a:ext cx="1060200" cy="144360"/>
          </a:xfrm>
          <a:custGeom>
            <a:avLst/>
            <a:gdLst/>
            <a:ahLst/>
            <a:cxnLst/>
            <a:rect l="l" t="t" r="r" b="b"/>
            <a:pathLst>
              <a:path w="2947" h="405">
                <a:moveTo>
                  <a:pt x="0" y="202"/>
                </a:moveTo>
                <a:lnTo>
                  <a:pt x="200" y="0"/>
                </a:lnTo>
                <a:lnTo>
                  <a:pt x="200" y="101"/>
                </a:lnTo>
                <a:lnTo>
                  <a:pt x="2745" y="101"/>
                </a:lnTo>
                <a:lnTo>
                  <a:pt x="2746" y="1"/>
                </a:lnTo>
                <a:lnTo>
                  <a:pt x="2946" y="201"/>
                </a:lnTo>
                <a:lnTo>
                  <a:pt x="2745" y="404"/>
                </a:lnTo>
                <a:lnTo>
                  <a:pt x="2745" y="302"/>
                </a:lnTo>
                <a:lnTo>
                  <a:pt x="200" y="303"/>
                </a:lnTo>
                <a:lnTo>
                  <a:pt x="200" y="404"/>
                </a:lnTo>
                <a:lnTo>
                  <a:pt x="0" y="202"/>
                </a:lnTo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CustomShape 76"/>
          <p:cNvSpPr/>
          <p:nvPr/>
        </p:nvSpPr>
        <p:spPr>
          <a:xfrm rot="3720000">
            <a:off x="1645200" y="1631160"/>
            <a:ext cx="171000" cy="595080"/>
          </a:xfrm>
          <a:custGeom>
            <a:avLst/>
            <a:gdLst/>
            <a:ahLst/>
            <a:cxnLst/>
            <a:rect l="l" t="t" r="r" b="b"/>
            <a:pathLst>
              <a:path w="478" h="1655">
                <a:moveTo>
                  <a:pt x="119" y="1654"/>
                </a:moveTo>
                <a:lnTo>
                  <a:pt x="119" y="237"/>
                </a:lnTo>
                <a:lnTo>
                  <a:pt x="0" y="237"/>
                </a:lnTo>
                <a:lnTo>
                  <a:pt x="238" y="0"/>
                </a:lnTo>
                <a:lnTo>
                  <a:pt x="477" y="238"/>
                </a:lnTo>
                <a:lnTo>
                  <a:pt x="357" y="237"/>
                </a:lnTo>
                <a:lnTo>
                  <a:pt x="357" y="1654"/>
                </a:lnTo>
                <a:lnTo>
                  <a:pt x="119" y="1654"/>
                </a:lnTo>
              </a:path>
            </a:pathLst>
          </a:custGeom>
          <a:solidFill>
            <a:srgbClr val="92D05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" name="CustomShape 77"/>
          <p:cNvSpPr/>
          <p:nvPr/>
        </p:nvSpPr>
        <p:spPr>
          <a:xfrm rot="9060000">
            <a:off x="1677960" y="1498680"/>
            <a:ext cx="347400" cy="213840"/>
          </a:xfrm>
          <a:custGeom>
            <a:avLst/>
            <a:gdLst/>
            <a:ahLst/>
            <a:cxnLst/>
            <a:rect l="l" t="t" r="r" b="b"/>
            <a:pathLst>
              <a:path w="967" h="597">
                <a:moveTo>
                  <a:pt x="0" y="298"/>
                </a:moveTo>
                <a:lnTo>
                  <a:pt x="297" y="0"/>
                </a:lnTo>
                <a:lnTo>
                  <a:pt x="297" y="149"/>
                </a:lnTo>
                <a:lnTo>
                  <a:pt x="667" y="149"/>
                </a:lnTo>
                <a:lnTo>
                  <a:pt x="667" y="0"/>
                </a:lnTo>
                <a:lnTo>
                  <a:pt x="966" y="297"/>
                </a:lnTo>
                <a:lnTo>
                  <a:pt x="667" y="596"/>
                </a:lnTo>
                <a:lnTo>
                  <a:pt x="667" y="447"/>
                </a:lnTo>
                <a:lnTo>
                  <a:pt x="297" y="447"/>
                </a:lnTo>
                <a:lnTo>
                  <a:pt x="298" y="596"/>
                </a:lnTo>
                <a:lnTo>
                  <a:pt x="0" y="298"/>
                </a:lnTo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1" name="CustomShape 78"/>
          <p:cNvSpPr/>
          <p:nvPr/>
        </p:nvSpPr>
        <p:spPr>
          <a:xfrm>
            <a:off x="1928880" y="1214280"/>
            <a:ext cx="102600" cy="1029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" name="CustomShape 79"/>
          <p:cNvSpPr/>
          <p:nvPr/>
        </p:nvSpPr>
        <p:spPr>
          <a:xfrm>
            <a:off x="2036880" y="1322280"/>
            <a:ext cx="101160" cy="10152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CustomShape 80"/>
          <p:cNvSpPr/>
          <p:nvPr/>
        </p:nvSpPr>
        <p:spPr>
          <a:xfrm>
            <a:off x="1928880" y="1322280"/>
            <a:ext cx="102600" cy="1015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" name="CustomShape 81"/>
          <p:cNvSpPr/>
          <p:nvPr/>
        </p:nvSpPr>
        <p:spPr>
          <a:xfrm>
            <a:off x="2036880" y="1214280"/>
            <a:ext cx="101160" cy="1029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5" name="CustomShape 82"/>
          <p:cNvSpPr/>
          <p:nvPr/>
        </p:nvSpPr>
        <p:spPr>
          <a:xfrm rot="16440000">
            <a:off x="4495680" y="2700000"/>
            <a:ext cx="174600" cy="1194840"/>
          </a:xfrm>
          <a:custGeom>
            <a:avLst/>
            <a:gdLst/>
            <a:ahLst/>
            <a:cxnLst/>
            <a:rect l="l" t="t" r="r" b="b"/>
            <a:pathLst>
              <a:path w="487" h="3321">
                <a:moveTo>
                  <a:pt x="120" y="3320"/>
                </a:moveTo>
                <a:lnTo>
                  <a:pt x="120" y="242"/>
                </a:lnTo>
                <a:lnTo>
                  <a:pt x="0" y="242"/>
                </a:lnTo>
                <a:lnTo>
                  <a:pt x="243" y="0"/>
                </a:lnTo>
                <a:lnTo>
                  <a:pt x="486" y="241"/>
                </a:lnTo>
                <a:lnTo>
                  <a:pt x="365" y="242"/>
                </a:lnTo>
                <a:lnTo>
                  <a:pt x="365" y="3320"/>
                </a:lnTo>
                <a:lnTo>
                  <a:pt x="120" y="3320"/>
                </a:lnTo>
              </a:path>
            </a:pathLst>
          </a:custGeom>
          <a:solidFill>
            <a:srgbClr val="92D05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CustomShape 83"/>
          <p:cNvSpPr/>
          <p:nvPr/>
        </p:nvSpPr>
        <p:spPr>
          <a:xfrm rot="420000">
            <a:off x="4271400" y="3431520"/>
            <a:ext cx="1059840" cy="142560"/>
          </a:xfrm>
          <a:custGeom>
            <a:avLst/>
            <a:gdLst/>
            <a:ahLst/>
            <a:cxnLst/>
            <a:rect l="l" t="t" r="r" b="b"/>
            <a:pathLst>
              <a:path w="2947" h="399">
                <a:moveTo>
                  <a:pt x="0" y="198"/>
                </a:moveTo>
                <a:lnTo>
                  <a:pt x="198" y="0"/>
                </a:lnTo>
                <a:lnTo>
                  <a:pt x="198" y="98"/>
                </a:lnTo>
                <a:lnTo>
                  <a:pt x="2747" y="99"/>
                </a:lnTo>
                <a:lnTo>
                  <a:pt x="2747" y="0"/>
                </a:lnTo>
                <a:lnTo>
                  <a:pt x="2946" y="199"/>
                </a:lnTo>
                <a:lnTo>
                  <a:pt x="2746" y="398"/>
                </a:lnTo>
                <a:lnTo>
                  <a:pt x="2746" y="298"/>
                </a:lnTo>
                <a:lnTo>
                  <a:pt x="197" y="298"/>
                </a:lnTo>
                <a:lnTo>
                  <a:pt x="197" y="398"/>
                </a:lnTo>
                <a:lnTo>
                  <a:pt x="0" y="198"/>
                </a:lnTo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84"/>
          <p:cNvSpPr/>
          <p:nvPr/>
        </p:nvSpPr>
        <p:spPr>
          <a:xfrm>
            <a:off x="5929200" y="2143080"/>
            <a:ext cx="102960" cy="1029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85"/>
          <p:cNvSpPr/>
          <p:nvPr/>
        </p:nvSpPr>
        <p:spPr>
          <a:xfrm>
            <a:off x="6037200" y="2251080"/>
            <a:ext cx="101160" cy="1011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9" name="CustomShape 86"/>
          <p:cNvSpPr/>
          <p:nvPr/>
        </p:nvSpPr>
        <p:spPr>
          <a:xfrm>
            <a:off x="5929200" y="2251080"/>
            <a:ext cx="102960" cy="1011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" name="CustomShape 87"/>
          <p:cNvSpPr/>
          <p:nvPr/>
        </p:nvSpPr>
        <p:spPr>
          <a:xfrm>
            <a:off x="6037200" y="2143080"/>
            <a:ext cx="101160" cy="1029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1" name="CustomShape 88"/>
          <p:cNvSpPr/>
          <p:nvPr/>
        </p:nvSpPr>
        <p:spPr>
          <a:xfrm>
            <a:off x="71280" y="5572080"/>
            <a:ext cx="3571560" cy="916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24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fr-FR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Les origines d’u</a:t>
            </a:r>
            <a:r>
              <a:rPr lang="fr-FR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ne </a:t>
            </a:r>
            <a:r>
              <a:rPr lang="fr-F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inégale intégration des territoires dans la mondialisation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CustomShape 89"/>
          <p:cNvSpPr/>
          <p:nvPr/>
        </p:nvSpPr>
        <p:spPr>
          <a:xfrm>
            <a:off x="4646520" y="1928880"/>
            <a:ext cx="5842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Russie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CustomShape 90"/>
          <p:cNvSpPr/>
          <p:nvPr/>
        </p:nvSpPr>
        <p:spPr>
          <a:xfrm>
            <a:off x="6076800" y="1285920"/>
            <a:ext cx="55224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Japon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CustomShape 91"/>
          <p:cNvSpPr/>
          <p:nvPr/>
        </p:nvSpPr>
        <p:spPr>
          <a:xfrm>
            <a:off x="2000160" y="1500120"/>
            <a:ext cx="82512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Etats-Unis</a:t>
            </a:r>
            <a:endParaRPr lang="fr-FR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CustomShape 92"/>
          <p:cNvSpPr/>
          <p:nvPr/>
        </p:nvSpPr>
        <p:spPr>
          <a:xfrm>
            <a:off x="7643880" y="3500280"/>
            <a:ext cx="75204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Australie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CustomShape 93"/>
          <p:cNvSpPr/>
          <p:nvPr/>
        </p:nvSpPr>
        <p:spPr>
          <a:xfrm>
            <a:off x="1359360" y="4357800"/>
            <a:ext cx="5338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Brésil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CustomShape 94"/>
          <p:cNvSpPr/>
          <p:nvPr/>
        </p:nvSpPr>
        <p:spPr>
          <a:xfrm>
            <a:off x="4076640" y="6286680"/>
            <a:ext cx="116172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Afrique du Sud 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CustomShape 95"/>
          <p:cNvSpPr/>
          <p:nvPr/>
        </p:nvSpPr>
        <p:spPr>
          <a:xfrm>
            <a:off x="5432040" y="3429000"/>
            <a:ext cx="46224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Inde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CustomShape 96"/>
          <p:cNvSpPr/>
          <p:nvPr/>
        </p:nvSpPr>
        <p:spPr>
          <a:xfrm>
            <a:off x="717480" y="1866960"/>
            <a:ext cx="7380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Mexique</a:t>
            </a:r>
            <a:endParaRPr lang="fr-FR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CustomShape 97"/>
          <p:cNvSpPr/>
          <p:nvPr/>
        </p:nvSpPr>
        <p:spPr>
          <a:xfrm>
            <a:off x="6235560" y="1500120"/>
            <a:ext cx="5536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Tokyo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CustomShape 98"/>
          <p:cNvSpPr/>
          <p:nvPr/>
        </p:nvSpPr>
        <p:spPr>
          <a:xfrm>
            <a:off x="6037200" y="1928880"/>
            <a:ext cx="74592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Shanghai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CustomShape 99"/>
          <p:cNvSpPr/>
          <p:nvPr/>
        </p:nvSpPr>
        <p:spPr>
          <a:xfrm>
            <a:off x="789120" y="2224080"/>
            <a:ext cx="6328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Mexico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CustomShape 100"/>
          <p:cNvSpPr/>
          <p:nvPr/>
        </p:nvSpPr>
        <p:spPr>
          <a:xfrm>
            <a:off x="5143680" y="3786120"/>
            <a:ext cx="78516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Mumbai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101"/>
          <p:cNvSpPr/>
          <p:nvPr/>
        </p:nvSpPr>
        <p:spPr>
          <a:xfrm>
            <a:off x="1289160" y="5010120"/>
            <a:ext cx="7884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Sao Paulo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CustomShape 102"/>
          <p:cNvSpPr/>
          <p:nvPr/>
        </p:nvSpPr>
        <p:spPr>
          <a:xfrm>
            <a:off x="3252960" y="4867200"/>
            <a:ext cx="5292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Lagos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103"/>
          <p:cNvSpPr/>
          <p:nvPr/>
        </p:nvSpPr>
        <p:spPr>
          <a:xfrm>
            <a:off x="2787480" y="2928960"/>
            <a:ext cx="67572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Londres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CustomShape 104"/>
          <p:cNvSpPr/>
          <p:nvPr/>
        </p:nvSpPr>
        <p:spPr>
          <a:xfrm>
            <a:off x="3073320" y="3214800"/>
            <a:ext cx="4806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Paris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CustomShape 105"/>
          <p:cNvSpPr/>
          <p:nvPr/>
        </p:nvSpPr>
        <p:spPr>
          <a:xfrm>
            <a:off x="1005120" y="1143000"/>
            <a:ext cx="9072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Los Angeles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CustomShape 106"/>
          <p:cNvSpPr/>
          <p:nvPr/>
        </p:nvSpPr>
        <p:spPr>
          <a:xfrm>
            <a:off x="5290920" y="2714760"/>
            <a:ext cx="5400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Chine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107"/>
          <p:cNvSpPr/>
          <p:nvPr/>
        </p:nvSpPr>
        <p:spPr>
          <a:xfrm>
            <a:off x="1866960" y="2581200"/>
            <a:ext cx="77616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New York</a:t>
            </a:r>
            <a:endParaRPr lang="fr-FR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CustomShape 108"/>
          <p:cNvSpPr/>
          <p:nvPr/>
        </p:nvSpPr>
        <p:spPr>
          <a:xfrm>
            <a:off x="8717040" y="214200"/>
            <a:ext cx="328320" cy="367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4" name="CustomShape 111"/>
          <p:cNvSpPr/>
          <p:nvPr/>
        </p:nvSpPr>
        <p:spPr>
          <a:xfrm>
            <a:off x="4951440" y="2139840"/>
            <a:ext cx="1802880" cy="2258640"/>
          </a:xfrm>
          <a:custGeom>
            <a:avLst/>
            <a:gdLst/>
            <a:ahLst/>
            <a:cxnLst/>
            <a:rect l="l" t="t" r="r" b="b"/>
            <a:pathLst>
              <a:path w="1803115" h="2258601">
                <a:moveTo>
                  <a:pt x="0" y="2041132"/>
                </a:moveTo>
                <a:cubicBezTo>
                  <a:pt x="411822" y="2149866"/>
                  <a:pt x="823645" y="2258601"/>
                  <a:pt x="1047964" y="2184970"/>
                </a:cubicBezTo>
                <a:cubicBezTo>
                  <a:pt x="1272283" y="2111339"/>
                  <a:pt x="1279132" y="1720920"/>
                  <a:pt x="1345914" y="1599343"/>
                </a:cubicBezTo>
                <a:cubicBezTo>
                  <a:pt x="1412696" y="1477766"/>
                  <a:pt x="1381874" y="1486327"/>
                  <a:pt x="1448656" y="1455505"/>
                </a:cubicBezTo>
                <a:cubicBezTo>
                  <a:pt x="1515438" y="1424683"/>
                  <a:pt x="1690099" y="1428107"/>
                  <a:pt x="1746607" y="1414408"/>
                </a:cubicBezTo>
                <a:cubicBezTo>
                  <a:pt x="1803115" y="1400709"/>
                  <a:pt x="1792840" y="1464067"/>
                  <a:pt x="1787703" y="1373312"/>
                </a:cubicBezTo>
                <a:cubicBezTo>
                  <a:pt x="1782566" y="1282557"/>
                  <a:pt x="1753456" y="1075361"/>
                  <a:pt x="1715784" y="869878"/>
                </a:cubicBezTo>
                <a:cubicBezTo>
                  <a:pt x="1678112" y="664395"/>
                  <a:pt x="1628454" y="280827"/>
                  <a:pt x="1561672" y="140413"/>
                </a:cubicBezTo>
                <a:cubicBezTo>
                  <a:pt x="1494890" y="0"/>
                  <a:pt x="1404991" y="13698"/>
                  <a:pt x="1315092" y="27397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5" name="CustomShape 112"/>
          <p:cNvSpPr/>
          <p:nvPr/>
        </p:nvSpPr>
        <p:spPr>
          <a:xfrm>
            <a:off x="1932120" y="2763720"/>
            <a:ext cx="3634920" cy="3928680"/>
          </a:xfrm>
          <a:custGeom>
            <a:avLst/>
            <a:gdLst/>
            <a:ahLst/>
            <a:cxnLst/>
            <a:rect l="l" t="t" r="r" b="b"/>
            <a:pathLst>
              <a:path w="3635339" h="3929865">
                <a:moveTo>
                  <a:pt x="3051424" y="1407560"/>
                </a:moveTo>
                <a:cubicBezTo>
                  <a:pt x="3303997" y="1893870"/>
                  <a:pt x="3556571" y="2380180"/>
                  <a:pt x="3595955" y="2774023"/>
                </a:cubicBezTo>
                <a:cubicBezTo>
                  <a:pt x="3635339" y="3167866"/>
                  <a:pt x="3546296" y="3611367"/>
                  <a:pt x="3287730" y="3770616"/>
                </a:cubicBezTo>
                <a:cubicBezTo>
                  <a:pt x="3029164" y="3929865"/>
                  <a:pt x="2304836" y="3916166"/>
                  <a:pt x="2044557" y="3729519"/>
                </a:cubicBezTo>
                <a:cubicBezTo>
                  <a:pt x="1784278" y="3542872"/>
                  <a:pt x="1974350" y="3001767"/>
                  <a:pt x="1726058" y="2650733"/>
                </a:cubicBezTo>
                <a:cubicBezTo>
                  <a:pt x="1477766" y="2299699"/>
                  <a:pt x="842480" y="2065106"/>
                  <a:pt x="554804" y="1623317"/>
                </a:cubicBezTo>
                <a:cubicBezTo>
                  <a:pt x="267128" y="1181528"/>
                  <a:pt x="0" y="0"/>
                  <a:pt x="0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6" name="CustomShape 113"/>
          <p:cNvSpPr/>
          <p:nvPr/>
        </p:nvSpPr>
        <p:spPr>
          <a:xfrm>
            <a:off x="2808360" y="4103640"/>
            <a:ext cx="1871280" cy="576000"/>
          </a:xfrm>
          <a:prstGeom prst="ellipse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CustomShape 114"/>
          <p:cNvSpPr/>
          <p:nvPr/>
        </p:nvSpPr>
        <p:spPr>
          <a:xfrm>
            <a:off x="1584360" y="4211640"/>
            <a:ext cx="215640" cy="21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0800" y="0"/>
                </a:moveTo>
                <a:lnTo>
                  <a:pt x="21600" y="10800"/>
                </a:lnTo>
                <a:lnTo>
                  <a:pt x="10800" y="21600"/>
                </a:lnTo>
                <a:lnTo>
                  <a:pt x="0" y="10800"/>
                </a:lnTo>
                <a:lnTo>
                  <a:pt x="10800" y="0"/>
                </a:lnTo>
                <a:close/>
              </a:path>
            </a:pathLst>
          </a:custGeom>
          <a:solidFill>
            <a:srgbClr val="FF6633"/>
          </a:solidFill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CustomShape 115"/>
          <p:cNvSpPr/>
          <p:nvPr/>
        </p:nvSpPr>
        <p:spPr>
          <a:xfrm>
            <a:off x="1584360" y="4211640"/>
            <a:ext cx="215640" cy="21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0800" y="0"/>
                </a:moveTo>
                <a:lnTo>
                  <a:pt x="21600" y="10800"/>
                </a:lnTo>
                <a:lnTo>
                  <a:pt x="10800" y="21600"/>
                </a:lnTo>
                <a:lnTo>
                  <a:pt x="0" y="10800"/>
                </a:lnTo>
                <a:lnTo>
                  <a:pt x="10800" y="0"/>
                </a:lnTo>
                <a:close/>
              </a:path>
            </a:pathLst>
          </a:custGeom>
          <a:solidFill>
            <a:srgbClr val="FF6633"/>
          </a:solidFill>
          <a:ln w="360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1" name="CustomShape 118"/>
          <p:cNvSpPr/>
          <p:nvPr/>
        </p:nvSpPr>
        <p:spPr>
          <a:xfrm>
            <a:off x="3059832" y="2636912"/>
            <a:ext cx="1152128" cy="1138624"/>
          </a:xfrm>
          <a:prstGeom prst="ellipse">
            <a:avLst/>
          </a:prstGeom>
          <a:solidFill>
            <a:srgbClr val="FF0000">
              <a:alpha val="29000"/>
            </a:srgbClr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" name="CustomShape 119"/>
          <p:cNvSpPr/>
          <p:nvPr/>
        </p:nvSpPr>
        <p:spPr>
          <a:xfrm rot="2940000">
            <a:off x="2329710" y="2675296"/>
            <a:ext cx="704520" cy="485280"/>
          </a:xfrm>
          <a:custGeom>
            <a:avLst/>
            <a:gdLst/>
            <a:ahLst/>
            <a:cxnLst/>
            <a:rect l="l" t="t" r="r" b="b"/>
            <a:pathLst>
              <a:path w="1959" h="1351">
                <a:moveTo>
                  <a:pt x="0" y="675"/>
                </a:moveTo>
                <a:lnTo>
                  <a:pt x="676" y="0"/>
                </a:lnTo>
                <a:lnTo>
                  <a:pt x="676" y="337"/>
                </a:lnTo>
                <a:lnTo>
                  <a:pt x="1284" y="337"/>
                </a:lnTo>
                <a:lnTo>
                  <a:pt x="1284" y="0"/>
                </a:lnTo>
                <a:lnTo>
                  <a:pt x="1958" y="676"/>
                </a:lnTo>
                <a:lnTo>
                  <a:pt x="1283" y="1350"/>
                </a:lnTo>
                <a:lnTo>
                  <a:pt x="1284" y="1013"/>
                </a:lnTo>
                <a:lnTo>
                  <a:pt x="675" y="1013"/>
                </a:lnTo>
                <a:lnTo>
                  <a:pt x="675" y="1350"/>
                </a:lnTo>
                <a:lnTo>
                  <a:pt x="0" y="675"/>
                </a:lnTo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Triangle isocèle 162"/>
          <p:cNvSpPr/>
          <p:nvPr/>
        </p:nvSpPr>
        <p:spPr>
          <a:xfrm>
            <a:off x="1475656" y="2852936"/>
            <a:ext cx="144016" cy="144016"/>
          </a:xfrm>
          <a:prstGeom prst="triangl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4" name="Rectangle 163"/>
          <p:cNvSpPr/>
          <p:nvPr/>
        </p:nvSpPr>
        <p:spPr>
          <a:xfrm>
            <a:off x="1564727" y="2791961"/>
            <a:ext cx="4869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Haïti</a:t>
            </a:r>
            <a:endParaRPr lang="fr-F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5" name="Triangle isocèle 164"/>
          <p:cNvSpPr/>
          <p:nvPr/>
        </p:nvSpPr>
        <p:spPr>
          <a:xfrm>
            <a:off x="6156176" y="2924944"/>
            <a:ext cx="144016" cy="144016"/>
          </a:xfrm>
          <a:prstGeom prst="triangl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6" name="Triangle isocèle 165"/>
          <p:cNvSpPr/>
          <p:nvPr/>
        </p:nvSpPr>
        <p:spPr>
          <a:xfrm>
            <a:off x="6372200" y="3068960"/>
            <a:ext cx="144016" cy="144016"/>
          </a:xfrm>
          <a:prstGeom prst="triangl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7" name="Rectangle 166"/>
          <p:cNvSpPr/>
          <p:nvPr/>
        </p:nvSpPr>
        <p:spPr>
          <a:xfrm>
            <a:off x="6012160" y="2996952"/>
            <a:ext cx="469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Laos</a:t>
            </a:r>
            <a:endParaRPr lang="fr-F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5940152" y="3212976"/>
            <a:ext cx="9383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Cambodge i</a:t>
            </a:r>
            <a:endParaRPr lang="fr-F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70" name="Forme libre 169"/>
          <p:cNvSpPr/>
          <p:nvPr/>
        </p:nvSpPr>
        <p:spPr>
          <a:xfrm>
            <a:off x="1669002" y="1313895"/>
            <a:ext cx="239697" cy="719091"/>
          </a:xfrm>
          <a:custGeom>
            <a:avLst/>
            <a:gdLst>
              <a:gd name="connsiteX0" fmla="*/ 230819 w 239697"/>
              <a:gd name="connsiteY0" fmla="*/ 0 h 719091"/>
              <a:gd name="connsiteX1" fmla="*/ 230819 w 239697"/>
              <a:gd name="connsiteY1" fmla="*/ 115410 h 719091"/>
              <a:gd name="connsiteX2" fmla="*/ 177553 w 239697"/>
              <a:gd name="connsiteY2" fmla="*/ 213064 h 719091"/>
              <a:gd name="connsiteX3" fmla="*/ 177553 w 239697"/>
              <a:gd name="connsiteY3" fmla="*/ 213064 h 719091"/>
              <a:gd name="connsiteX4" fmla="*/ 204186 w 239697"/>
              <a:gd name="connsiteY4" fmla="*/ 346229 h 719091"/>
              <a:gd name="connsiteX5" fmla="*/ 213064 w 239697"/>
              <a:gd name="connsiteY5" fmla="*/ 426128 h 719091"/>
              <a:gd name="connsiteX6" fmla="*/ 88777 w 239697"/>
              <a:gd name="connsiteY6" fmla="*/ 532660 h 719091"/>
              <a:gd name="connsiteX7" fmla="*/ 0 w 239697"/>
              <a:gd name="connsiteY7" fmla="*/ 683581 h 719091"/>
              <a:gd name="connsiteX8" fmla="*/ 0 w 239697"/>
              <a:gd name="connsiteY8" fmla="*/ 683581 h 719091"/>
              <a:gd name="connsiteX9" fmla="*/ 0 w 239697"/>
              <a:gd name="connsiteY9" fmla="*/ 719091 h 719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9697" h="719091">
                <a:moveTo>
                  <a:pt x="230819" y="0"/>
                </a:moveTo>
                <a:cubicBezTo>
                  <a:pt x="235258" y="39949"/>
                  <a:pt x="239697" y="79899"/>
                  <a:pt x="230819" y="115410"/>
                </a:cubicBezTo>
                <a:cubicBezTo>
                  <a:pt x="221941" y="150921"/>
                  <a:pt x="177553" y="213064"/>
                  <a:pt x="177553" y="213064"/>
                </a:cubicBezTo>
                <a:lnTo>
                  <a:pt x="177553" y="213064"/>
                </a:lnTo>
                <a:cubicBezTo>
                  <a:pt x="181992" y="235258"/>
                  <a:pt x="198268" y="310718"/>
                  <a:pt x="204186" y="346229"/>
                </a:cubicBezTo>
                <a:cubicBezTo>
                  <a:pt x="210104" y="381740"/>
                  <a:pt x="232299" y="395056"/>
                  <a:pt x="213064" y="426128"/>
                </a:cubicBezTo>
                <a:cubicBezTo>
                  <a:pt x="193829" y="457200"/>
                  <a:pt x="124288" y="489751"/>
                  <a:pt x="88777" y="532660"/>
                </a:cubicBezTo>
                <a:cubicBezTo>
                  <a:pt x="53266" y="575569"/>
                  <a:pt x="0" y="683581"/>
                  <a:pt x="0" y="683581"/>
                </a:cubicBezTo>
                <a:lnTo>
                  <a:pt x="0" y="683581"/>
                </a:lnTo>
                <a:lnTo>
                  <a:pt x="0" y="719091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2" name="Triangle isocèle 171"/>
          <p:cNvSpPr/>
          <p:nvPr/>
        </p:nvSpPr>
        <p:spPr>
          <a:xfrm>
            <a:off x="6084168" y="2204864"/>
            <a:ext cx="144016" cy="144016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3" name="Triangle isocèle 172"/>
          <p:cNvSpPr/>
          <p:nvPr/>
        </p:nvSpPr>
        <p:spPr>
          <a:xfrm>
            <a:off x="6236568" y="2357264"/>
            <a:ext cx="144016" cy="144016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4" name="Triangle isocèle 173"/>
          <p:cNvSpPr/>
          <p:nvPr/>
        </p:nvSpPr>
        <p:spPr>
          <a:xfrm>
            <a:off x="6660232" y="3429000"/>
            <a:ext cx="144016" cy="144016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5" name="Triangle isocèle 174"/>
          <p:cNvSpPr/>
          <p:nvPr/>
        </p:nvSpPr>
        <p:spPr>
          <a:xfrm>
            <a:off x="3563888" y="3140968"/>
            <a:ext cx="144016" cy="144016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6" name="Triangle isocèle 175"/>
          <p:cNvSpPr/>
          <p:nvPr/>
        </p:nvSpPr>
        <p:spPr>
          <a:xfrm>
            <a:off x="5796136" y="1916832"/>
            <a:ext cx="144016" cy="144016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7" name="CustomShape 113"/>
          <p:cNvSpPr/>
          <p:nvPr/>
        </p:nvSpPr>
        <p:spPr>
          <a:xfrm>
            <a:off x="1187624" y="3645024"/>
            <a:ext cx="360040" cy="648072"/>
          </a:xfrm>
          <a:prstGeom prst="ellipse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8" name="CustomShape 71"/>
          <p:cNvSpPr/>
          <p:nvPr/>
        </p:nvSpPr>
        <p:spPr>
          <a:xfrm>
            <a:off x="4860032" y="4221088"/>
            <a:ext cx="213840" cy="213840"/>
          </a:xfrm>
          <a:custGeom>
            <a:avLst/>
            <a:gdLst/>
            <a:ahLst/>
            <a:cxnLst/>
            <a:rect l="l" t="t" r="r" b="b"/>
            <a:pathLst>
              <a:path w="214312" h="214312">
                <a:moveTo>
                  <a:pt x="0" y="81860"/>
                </a:moveTo>
                <a:lnTo>
                  <a:pt x="81860" y="81861"/>
                </a:lnTo>
                <a:lnTo>
                  <a:pt x="107156" y="0"/>
                </a:lnTo>
                <a:lnTo>
                  <a:pt x="132452" y="81861"/>
                </a:lnTo>
                <a:lnTo>
                  <a:pt x="214312" y="81860"/>
                </a:lnTo>
                <a:lnTo>
                  <a:pt x="148085" y="132452"/>
                </a:lnTo>
                <a:lnTo>
                  <a:pt x="173382" y="214312"/>
                </a:lnTo>
                <a:lnTo>
                  <a:pt x="107156" y="163719"/>
                </a:lnTo>
                <a:lnTo>
                  <a:pt x="40930" y="214312"/>
                </a:lnTo>
                <a:lnTo>
                  <a:pt x="66227" y="132452"/>
                </a:lnTo>
                <a:close/>
              </a:path>
            </a:pathLst>
          </a:cu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9" name="Flèche vers le bas 178"/>
          <p:cNvSpPr/>
          <p:nvPr/>
        </p:nvSpPr>
        <p:spPr>
          <a:xfrm rot="9197136">
            <a:off x="1348202" y="4280425"/>
            <a:ext cx="193385" cy="11960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0" name="Flèche vers le bas 179"/>
          <p:cNvSpPr/>
          <p:nvPr/>
        </p:nvSpPr>
        <p:spPr>
          <a:xfrm rot="9197136">
            <a:off x="6820809" y="3250060"/>
            <a:ext cx="193385" cy="11960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1" name="Hexagone 180"/>
          <p:cNvSpPr/>
          <p:nvPr/>
        </p:nvSpPr>
        <p:spPr>
          <a:xfrm>
            <a:off x="5652120" y="1844824"/>
            <a:ext cx="144016" cy="144016"/>
          </a:xfrm>
          <a:prstGeom prst="hexagon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3" name="Connecteur droit avec flèche 182"/>
          <p:cNvCxnSpPr/>
          <p:nvPr/>
        </p:nvCxnSpPr>
        <p:spPr>
          <a:xfrm flipV="1">
            <a:off x="1259632" y="2564904"/>
            <a:ext cx="216024" cy="720080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avec flèche 183"/>
          <p:cNvCxnSpPr/>
          <p:nvPr/>
        </p:nvCxnSpPr>
        <p:spPr>
          <a:xfrm flipV="1">
            <a:off x="3491880" y="3573016"/>
            <a:ext cx="72008" cy="648072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riangle isocèle 186"/>
          <p:cNvSpPr/>
          <p:nvPr/>
        </p:nvSpPr>
        <p:spPr>
          <a:xfrm rot="10800000">
            <a:off x="3563889" y="3284984"/>
            <a:ext cx="144016" cy="144016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8" name="Triangle isocèle 187"/>
          <p:cNvSpPr/>
          <p:nvPr/>
        </p:nvSpPr>
        <p:spPr>
          <a:xfrm rot="10800000">
            <a:off x="2123729" y="2420888"/>
            <a:ext cx="144016" cy="144016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9" name="CustomShape 96"/>
          <p:cNvSpPr/>
          <p:nvPr/>
        </p:nvSpPr>
        <p:spPr>
          <a:xfrm>
            <a:off x="2771800" y="1340768"/>
            <a:ext cx="7380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u="sng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Canada</a:t>
            </a:r>
            <a:endParaRPr lang="fr-FR" sz="1200" b="0" u="sng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Ellipse 189"/>
          <p:cNvSpPr/>
          <p:nvPr/>
        </p:nvSpPr>
        <p:spPr>
          <a:xfrm rot="19642847">
            <a:off x="3197832" y="3047852"/>
            <a:ext cx="1072291" cy="825762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1" name="Forme libre 190"/>
          <p:cNvSpPr/>
          <p:nvPr/>
        </p:nvSpPr>
        <p:spPr>
          <a:xfrm>
            <a:off x="4847208" y="2707689"/>
            <a:ext cx="1205883" cy="2277123"/>
          </a:xfrm>
          <a:custGeom>
            <a:avLst/>
            <a:gdLst>
              <a:gd name="connsiteX0" fmla="*/ 1162975 w 1205883"/>
              <a:gd name="connsiteY0" fmla="*/ 0 h 2277123"/>
              <a:gd name="connsiteX1" fmla="*/ 1012054 w 1205883"/>
              <a:gd name="connsiteY1" fmla="*/ 1944210 h 2277123"/>
              <a:gd name="connsiteX2" fmla="*/ 0 w 1205883"/>
              <a:gd name="connsiteY2" fmla="*/ 1997476 h 227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5883" h="2277123">
                <a:moveTo>
                  <a:pt x="1162975" y="0"/>
                </a:moveTo>
                <a:cubicBezTo>
                  <a:pt x="1184429" y="805648"/>
                  <a:pt x="1205883" y="1611297"/>
                  <a:pt x="1012054" y="1944210"/>
                </a:cubicBezTo>
                <a:cubicBezTo>
                  <a:pt x="818225" y="2277123"/>
                  <a:pt x="409112" y="2137299"/>
                  <a:pt x="0" y="1997476"/>
                </a:cubicBezTo>
              </a:path>
            </a:pathLst>
          </a:custGeom>
          <a:ln w="38100">
            <a:solidFill>
              <a:srgbClr val="92D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2" name="Ellipse 191"/>
          <p:cNvSpPr/>
          <p:nvPr/>
        </p:nvSpPr>
        <p:spPr>
          <a:xfrm>
            <a:off x="1619672" y="2564904"/>
            <a:ext cx="144016" cy="144016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3" name="Ellipse 192"/>
          <p:cNvSpPr/>
          <p:nvPr/>
        </p:nvSpPr>
        <p:spPr>
          <a:xfrm>
            <a:off x="6588224" y="3429000"/>
            <a:ext cx="144016" cy="144016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4" name="Rectangle 193"/>
          <p:cNvSpPr/>
          <p:nvPr/>
        </p:nvSpPr>
        <p:spPr>
          <a:xfrm>
            <a:off x="6228184" y="2204864"/>
            <a:ext cx="144016" cy="14401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Rectangle 194"/>
          <p:cNvSpPr/>
          <p:nvPr/>
        </p:nvSpPr>
        <p:spPr>
          <a:xfrm>
            <a:off x="4716016" y="4509120"/>
            <a:ext cx="144016" cy="14401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e 38"/>
          <p:cNvGrpSpPr/>
          <p:nvPr/>
        </p:nvGrpSpPr>
        <p:grpSpPr>
          <a:xfrm>
            <a:off x="0" y="0"/>
            <a:ext cx="9147240" cy="7672024"/>
            <a:chOff x="-1689456" y="30512"/>
            <a:chExt cx="9147240" cy="8548553"/>
          </a:xfrm>
        </p:grpSpPr>
        <p:graphicFrame>
          <p:nvGraphicFramePr>
            <p:cNvPr id="163" name="Table 1"/>
            <p:cNvGraphicFramePr/>
            <p:nvPr/>
          </p:nvGraphicFramePr>
          <p:xfrm>
            <a:off x="-1689456" y="30512"/>
            <a:ext cx="9147240" cy="8548553"/>
          </p:xfrm>
          <a:graphic>
            <a:graphicData uri="http://schemas.openxmlformats.org/drawingml/2006/table">
              <a:tbl>
                <a:tblPr/>
                <a:tblGrid>
                  <a:gridCol w="3050520"/>
                  <a:gridCol w="3048360"/>
                  <a:gridCol w="3048360"/>
                </a:tblGrid>
                <a:tr h="576064">
                  <a:tc>
                    <a:txBody>
                      <a:bodyPr/>
                      <a:lstStyle/>
                      <a:p>
                        <a:pPr algn="ctr">
                          <a:lnSpc>
                            <a:spcPct val="102000"/>
                          </a:lnSpc>
                        </a:pPr>
                        <a:r>
                          <a:rPr lang="fr-FR" sz="1200" b="0" strike="noStrike" spc="-1" dirty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Les territoires qui sont les acteurs de la mondialisation …</a:t>
                        </a:r>
                        <a:endParaRPr lang="fr-FR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</a:txBody>
                    <a:tcPr marL="90000" marR="90000">
                      <a:lnL w="720">
                        <a:solidFill>
                          <a:srgbClr val="000000"/>
                        </a:solidFill>
                      </a:lnL>
                      <a:lnR w="720">
                        <a:solidFill>
                          <a:srgbClr val="000000"/>
                        </a:solidFill>
                      </a:lnR>
                      <a:lnT w="720">
                        <a:solidFill>
                          <a:srgbClr val="000000"/>
                        </a:solidFill>
                      </a:lnT>
                      <a:lnB w="72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ct val="102000"/>
                          </a:lnSpc>
                        </a:pPr>
                        <a:r>
                          <a:rPr lang="fr-FR" sz="12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Arial"/>
                          </a:rPr>
                          <a:t>Se distinguent des périphéries</a:t>
                        </a:r>
                        <a:r>
                          <a:rPr lang="fr-FR" sz="1200" b="0" strike="noStrike" spc="-1" baseline="0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Arial"/>
                          </a:rPr>
                          <a:t> moins intégrées. </a:t>
                        </a:r>
                        <a:endParaRPr lang="fr-FR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</a:txBody>
                    <a:tcPr marL="90000" marR="90000">
                      <a:lnL w="720">
                        <a:solidFill>
                          <a:srgbClr val="000000"/>
                        </a:solidFill>
                      </a:lnL>
                      <a:lnR w="72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720">
                        <a:solidFill>
                          <a:srgbClr val="000000"/>
                        </a:solidFill>
                      </a:lnT>
                      <a:lnB w="72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ct val="102000"/>
                          </a:lnSpc>
                        </a:pPr>
                        <a:r>
                          <a:rPr lang="fr-FR" sz="1200" b="0" strike="noStrike" spc="-1" dirty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…ne doivent pas cacher que l’intégration des territoires et des sociétés est inégale</a:t>
                        </a:r>
                        <a:endParaRPr lang="fr-FR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</a:txBody>
                    <a:tcPr marL="90000" marR="90000">
                      <a:lnL w="720">
                        <a:solidFill>
                          <a:srgbClr val="000000"/>
                        </a:solidFill>
                      </a:lnL>
                      <a:lnR w="720">
                        <a:solidFill>
                          <a:srgbClr val="000000"/>
                        </a:solidFill>
                      </a:lnR>
                      <a:lnT w="720">
                        <a:solidFill>
                          <a:srgbClr val="000000"/>
                        </a:solidFill>
                      </a:lnT>
                      <a:lnB w="720">
                        <a:solidFill>
                          <a:srgbClr val="000000"/>
                        </a:solidFill>
                      </a:lnB>
                      <a:noFill/>
                    </a:tcPr>
                  </a:tc>
                </a:tr>
                <a:tr h="7095960">
                  <a:tc>
                    <a:txBody>
                      <a:bodyPr/>
                      <a:lstStyle/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u="none" strike="noStrike" spc="-1" dirty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Des centres d’impulsion à différentes échelles …</a:t>
                        </a:r>
                        <a:endParaRPr lang="fr-FR" sz="1000" b="0" u="none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Les Pôles </a:t>
                        </a:r>
                        <a:r>
                          <a:rPr lang="fr-FR" sz="1000" b="0" strike="noStrike" spc="-1" dirty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de la triade </a:t>
                        </a: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u="sng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Réalisent</a:t>
                        </a:r>
                        <a:r>
                          <a:rPr lang="fr-FR" sz="1000" b="0" u="sng" strike="noStrike" spc="-1" baseline="0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  l</a:t>
                        </a:r>
                        <a:r>
                          <a:rPr lang="fr-FR" sz="1000" b="0" u="sng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es  flux majeurs de la mondialisation</a:t>
                        </a: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 </a:t>
                        </a: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Principaux flux des capitaux et de marchandises, et d’information. </a:t>
                        </a: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Mégalopoles </a:t>
                        </a: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 anciennes 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9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Arial"/>
                          </a:rPr>
                          <a:t>Mégalopoles récentes 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Villes globales </a:t>
                        </a: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Arial"/>
                          </a:rPr>
                          <a:t>c</a:t>
                        </a: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omprenant notamment </a:t>
                        </a:r>
                        <a:r>
                          <a:rPr lang="fr-FR" sz="1000" b="0" strike="noStrike" spc="-1" dirty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des quartiers </a:t>
                        </a: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d’affaires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900" b="0" u="none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j-lt"/>
                          </a:rPr>
                          <a:t>Ces</a:t>
                        </a:r>
                        <a:r>
                          <a:rPr lang="fr-FR" sz="900" b="0" u="none" strike="noStrike" spc="-1" baseline="0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j-lt"/>
                          </a:rPr>
                          <a:t> espaces sont reliés grâce à des </a:t>
                        </a:r>
                        <a:r>
                          <a:rPr lang="fr-FR" sz="900" b="0" u="sng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j-lt"/>
                          </a:rPr>
                          <a:t>interfaces actives .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900" b="0" u="sng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j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900" b="0" u="sng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j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900" b="0" u="sng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j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8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Principaux ports</a:t>
                        </a:r>
                        <a:r>
                          <a:rPr lang="fr-FR" sz="800" b="0" strike="noStrike" spc="-1" baseline="0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 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Autres </a:t>
                        </a:r>
                        <a:r>
                          <a:rPr lang="fr-FR" sz="1000" b="0" strike="noStrike" spc="-1" dirty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exemples de centres d’impulsion : </a:t>
                        </a: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Calibri"/>
                          </a:rPr>
                          <a:t>les</a:t>
                        </a:r>
                        <a:r>
                          <a:rPr lang="fr-FR" sz="1000" b="0" strike="noStrike" spc="-1" baseline="0" dirty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Arial"/>
                          </a:rPr>
                          <a:t> </a:t>
                        </a:r>
                        <a:r>
                          <a:rPr lang="fr-FR" sz="1000" b="0" strike="noStrike" spc="-1" baseline="0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Arial"/>
                          </a:rPr>
                          <a:t>BRICS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u="sng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</a:txBody>
                    <a:tcPr marL="90000" marR="90000">
                      <a:lnL w="720">
                        <a:solidFill>
                          <a:srgbClr val="000000"/>
                        </a:solidFill>
                      </a:lnL>
                      <a:lnR w="720">
                        <a:solidFill>
                          <a:srgbClr val="000000"/>
                        </a:solidFill>
                      </a:lnR>
                      <a:lnT w="720">
                        <a:solidFill>
                          <a:srgbClr val="000000"/>
                        </a:solidFill>
                      </a:lnT>
                      <a:lnB w="72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Arial"/>
                          </a:rPr>
                          <a:t>Espaces périphériques</a:t>
                        </a:r>
                        <a:r>
                          <a:rPr lang="fr-FR" sz="1000" b="0" strike="noStrike" spc="-1" baseline="0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Arial"/>
                          </a:rPr>
                          <a:t> d’Asie d’Amérique et d’Afrique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Les périphéries  constituent parfois des espaces de réserve où des ressources sont exploitées avec la mise en place de fronts pionniers. 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Des exemples de PMA 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Des pays volontairement marginalisés (Corée du Nord) 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Les périphéries  participent au flux secondaires de marchandises  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L’ exemple</a:t>
                        </a:r>
                        <a:r>
                          <a:rPr lang="fr-FR" sz="1000" b="0" strike="noStrike" spc="-1" baseline="0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 du pétrole</a:t>
                        </a: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Les périphéries : participent aux flux illicites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A l'échelle locale, dans les villes on peut observer des disparités socio-spatiales (bidonvilles, ghettos, </a:t>
                        </a:r>
                        <a:r>
                          <a:rPr lang="fr-FR" sz="1000" b="0" strike="noStrike" spc="-1" dirty="0" err="1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gated</a:t>
                        </a: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 </a:t>
                        </a:r>
                        <a:r>
                          <a:rPr lang="fr-FR" sz="1000" b="0" strike="noStrike" spc="-1" dirty="0" err="1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communities</a:t>
                        </a: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)</a:t>
                        </a: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6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Les périphéries : autre idée pertinente (migrations, autres) </a:t>
                        </a:r>
                        <a:endParaRPr lang="fr-FR" sz="1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</a:txBody>
                    <a:tcPr marL="90000" marR="90000">
                      <a:lnL w="720">
                        <a:solidFill>
                          <a:srgbClr val="000000"/>
                        </a:solidFill>
                      </a:lnL>
                      <a:lnR w="72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72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720">
                        <a:solidFill>
                          <a:srgbClr val="000000"/>
                        </a:solidFill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Les facteurs de l'inégale intégration : les pôles majeurs de la mondialisation abritent les institutions internationales (ONU à NY et OMC à Genève) </a:t>
                        </a: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Les facteurs de l'inégale intégration : des organisations régionales </a:t>
                        </a: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Pays membres de l’ACEUM</a:t>
                        </a: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strike="noStrike" spc="-1" dirty="0" err="1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Ue</a:t>
                        </a: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 </a:t>
                        </a: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Les facteurs de l'inégale intégration  : des interfaces frontalières </a:t>
                        </a: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des IDE</a:t>
                        </a: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 Les facteurs de l'inégale intégration  : des paradis fiscaux</a:t>
                        </a: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Les facteurs de l'inégale intégration : des zones franches </a:t>
                        </a: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Les facteurs de l'inégale intégration : l'enclavement </a:t>
                        </a: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endParaRPr lang="fr-FR" sz="10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endParaRPr>
                      </a:p>
                      <a:p>
                        <a:pPr>
                          <a:lnSpc>
                            <a:spcPct val="102000"/>
                          </a:lnSpc>
                        </a:pPr>
                        <a:r>
                          <a:rPr lang="fr-FR" sz="1000" b="0" strike="noStrike" spc="-1" dirty="0" smtClean="0">
                            <a:solidFill>
                              <a:srgbClr val="000000"/>
                            </a:solidFill>
                            <a:uFill>
                              <a:solidFill>
                                <a:srgbClr val="FFFFFF"/>
                              </a:solidFill>
                            </a:uFill>
                            <a:latin typeface="+mn-lt"/>
                          </a:rPr>
                          <a:t>Les facteurs de l'inégale intégration : des conflits </a:t>
                        </a:r>
                        <a:endParaRPr lang="fr-FR" sz="1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endParaRPr>
                      </a:p>
                    </a:txBody>
                    <a:tcPr marL="90000" marR="90000">
                      <a:lnL w="720">
                        <a:solidFill>
                          <a:srgbClr val="000000"/>
                        </a:solidFill>
                      </a:lnL>
                      <a:lnR w="720">
                        <a:solidFill>
                          <a:srgbClr val="000000"/>
                        </a:solidFill>
                      </a:lnR>
                      <a:lnT w="720">
                        <a:solidFill>
                          <a:srgbClr val="000000"/>
                        </a:solidFill>
                      </a:lnT>
                      <a:lnB w="720">
                        <a:solidFill>
                          <a:srgbClr val="000000"/>
                        </a:solidFill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167" name="CustomShape 5"/>
            <p:cNvSpPr/>
            <p:nvPr/>
          </p:nvSpPr>
          <p:spPr>
            <a:xfrm>
              <a:off x="1335976" y="4292940"/>
              <a:ext cx="137880" cy="137880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8" name="CustomShape 6"/>
            <p:cNvSpPr/>
            <p:nvPr/>
          </p:nvSpPr>
          <p:spPr>
            <a:xfrm>
              <a:off x="1478896" y="4435860"/>
              <a:ext cx="137880" cy="137520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9" name="CustomShape 7"/>
            <p:cNvSpPr/>
            <p:nvPr/>
          </p:nvSpPr>
          <p:spPr>
            <a:xfrm>
              <a:off x="1335976" y="4435860"/>
              <a:ext cx="137880" cy="137520"/>
            </a:xfrm>
            <a:prstGeom prst="rect">
              <a:avLst/>
            </a:prstGeom>
            <a:solidFill>
              <a:srgbClr val="000000"/>
            </a:solidFill>
            <a:ln w="255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" name="CustomShape 8"/>
            <p:cNvSpPr/>
            <p:nvPr/>
          </p:nvSpPr>
          <p:spPr>
            <a:xfrm>
              <a:off x="1478896" y="4292940"/>
              <a:ext cx="137880" cy="137880"/>
            </a:xfrm>
            <a:prstGeom prst="rect">
              <a:avLst/>
            </a:prstGeom>
            <a:solidFill>
              <a:srgbClr val="000000"/>
            </a:solidFill>
            <a:ln w="255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71" name="CustomShape 9"/>
          <p:cNvSpPr/>
          <p:nvPr/>
        </p:nvSpPr>
        <p:spPr>
          <a:xfrm rot="19380000">
            <a:off x="1415442" y="2604723"/>
            <a:ext cx="702720" cy="274320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14"/>
          <p:cNvSpPr/>
          <p:nvPr/>
        </p:nvSpPr>
        <p:spPr>
          <a:xfrm>
            <a:off x="1403648" y="764704"/>
            <a:ext cx="571320" cy="57132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7" name="CustomShape 15"/>
          <p:cNvSpPr/>
          <p:nvPr/>
        </p:nvSpPr>
        <p:spPr>
          <a:xfrm>
            <a:off x="611560" y="1988840"/>
            <a:ext cx="1428120" cy="499680"/>
          </a:xfrm>
          <a:custGeom>
            <a:avLst/>
            <a:gdLst/>
            <a:ahLst/>
            <a:cxnLst/>
            <a:rect l="l" t="t" r="r" b="b"/>
            <a:pathLst>
              <a:path w="3970" h="1391">
                <a:moveTo>
                  <a:pt x="0" y="695"/>
                </a:moveTo>
                <a:lnTo>
                  <a:pt x="694" y="0"/>
                </a:lnTo>
                <a:lnTo>
                  <a:pt x="694" y="347"/>
                </a:lnTo>
                <a:lnTo>
                  <a:pt x="3274" y="347"/>
                </a:lnTo>
                <a:lnTo>
                  <a:pt x="3274" y="0"/>
                </a:lnTo>
                <a:lnTo>
                  <a:pt x="3969" y="695"/>
                </a:lnTo>
                <a:lnTo>
                  <a:pt x="3274" y="1390"/>
                </a:lnTo>
                <a:lnTo>
                  <a:pt x="3274" y="1042"/>
                </a:lnTo>
                <a:lnTo>
                  <a:pt x="694" y="1042"/>
                </a:lnTo>
                <a:lnTo>
                  <a:pt x="694" y="1390"/>
                </a:lnTo>
                <a:lnTo>
                  <a:pt x="0" y="695"/>
                </a:lnTo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8" name="CustomShape 16"/>
          <p:cNvSpPr/>
          <p:nvPr/>
        </p:nvSpPr>
        <p:spPr>
          <a:xfrm rot="9180000">
            <a:off x="1287135" y="4681367"/>
            <a:ext cx="153720" cy="153360"/>
          </a:xfrm>
          <a:custGeom>
            <a:avLst/>
            <a:gdLst/>
            <a:ahLst/>
            <a:cxnLst/>
            <a:rect l="l" t="t" r="r" b="b"/>
            <a:pathLst>
              <a:path w="431" h="429">
                <a:moveTo>
                  <a:pt x="215" y="0"/>
                </a:moveTo>
                <a:lnTo>
                  <a:pt x="430" y="428"/>
                </a:lnTo>
                <a:lnTo>
                  <a:pt x="0" y="428"/>
                </a:lnTo>
                <a:lnTo>
                  <a:pt x="215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9" name="CustomShape 17"/>
          <p:cNvSpPr/>
          <p:nvPr/>
        </p:nvSpPr>
        <p:spPr>
          <a:xfrm rot="9180000">
            <a:off x="1125495" y="4774967"/>
            <a:ext cx="153360" cy="153720"/>
          </a:xfrm>
          <a:custGeom>
            <a:avLst/>
            <a:gdLst/>
            <a:ahLst/>
            <a:cxnLst/>
            <a:rect l="l" t="t" r="r" b="b"/>
            <a:pathLst>
              <a:path w="429" h="430">
                <a:moveTo>
                  <a:pt x="215" y="0"/>
                </a:moveTo>
                <a:lnTo>
                  <a:pt x="428" y="428"/>
                </a:lnTo>
                <a:lnTo>
                  <a:pt x="0" y="429"/>
                </a:lnTo>
                <a:lnTo>
                  <a:pt x="215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CustomShape 18"/>
          <p:cNvSpPr/>
          <p:nvPr/>
        </p:nvSpPr>
        <p:spPr>
          <a:xfrm rot="9180000">
            <a:off x="998055" y="4820687"/>
            <a:ext cx="153360" cy="153360"/>
          </a:xfrm>
          <a:custGeom>
            <a:avLst/>
            <a:gdLst/>
            <a:ahLst/>
            <a:cxnLst/>
            <a:rect l="l" t="t" r="r" b="b"/>
            <a:pathLst>
              <a:path w="429" h="430">
                <a:moveTo>
                  <a:pt x="215" y="0"/>
                </a:moveTo>
                <a:lnTo>
                  <a:pt x="428" y="429"/>
                </a:lnTo>
                <a:lnTo>
                  <a:pt x="0" y="428"/>
                </a:lnTo>
                <a:lnTo>
                  <a:pt x="215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1" name="CustomShape 19"/>
          <p:cNvSpPr/>
          <p:nvPr/>
        </p:nvSpPr>
        <p:spPr>
          <a:xfrm rot="9180000">
            <a:off x="1571535" y="4538447"/>
            <a:ext cx="153360" cy="153720"/>
          </a:xfrm>
          <a:custGeom>
            <a:avLst/>
            <a:gdLst/>
            <a:ahLst/>
            <a:cxnLst/>
            <a:rect l="l" t="t" r="r" b="b"/>
            <a:pathLst>
              <a:path w="429" h="430">
                <a:moveTo>
                  <a:pt x="214" y="0"/>
                </a:moveTo>
                <a:lnTo>
                  <a:pt x="428" y="428"/>
                </a:lnTo>
                <a:lnTo>
                  <a:pt x="0" y="429"/>
                </a:lnTo>
                <a:lnTo>
                  <a:pt x="214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2" name="CustomShape 20"/>
          <p:cNvSpPr/>
          <p:nvPr/>
        </p:nvSpPr>
        <p:spPr>
          <a:xfrm rot="9180000">
            <a:off x="1430055" y="4619447"/>
            <a:ext cx="153720" cy="153360"/>
          </a:xfrm>
          <a:custGeom>
            <a:avLst/>
            <a:gdLst/>
            <a:ahLst/>
            <a:cxnLst/>
            <a:rect l="l" t="t" r="r" b="b"/>
            <a:pathLst>
              <a:path w="431" h="429">
                <a:moveTo>
                  <a:pt x="215" y="0"/>
                </a:moveTo>
                <a:lnTo>
                  <a:pt x="430" y="428"/>
                </a:lnTo>
                <a:lnTo>
                  <a:pt x="0" y="428"/>
                </a:lnTo>
                <a:lnTo>
                  <a:pt x="215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3" name="CustomShape 21"/>
          <p:cNvSpPr/>
          <p:nvPr/>
        </p:nvSpPr>
        <p:spPr>
          <a:xfrm rot="9180000">
            <a:off x="1722015" y="4463567"/>
            <a:ext cx="153360" cy="153360"/>
          </a:xfrm>
          <a:custGeom>
            <a:avLst/>
            <a:gdLst/>
            <a:ahLst/>
            <a:cxnLst/>
            <a:rect l="l" t="t" r="r" b="b"/>
            <a:pathLst>
              <a:path w="429" h="429">
                <a:moveTo>
                  <a:pt x="215" y="0"/>
                </a:moveTo>
                <a:lnTo>
                  <a:pt x="428" y="428"/>
                </a:lnTo>
                <a:lnTo>
                  <a:pt x="0" y="428"/>
                </a:lnTo>
                <a:lnTo>
                  <a:pt x="215" y="0"/>
                </a:lnTo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" name="CustomShape 22"/>
          <p:cNvSpPr/>
          <p:nvPr/>
        </p:nvSpPr>
        <p:spPr>
          <a:xfrm>
            <a:off x="4427984" y="5949280"/>
            <a:ext cx="284384" cy="426576"/>
          </a:xfrm>
          <a:custGeom>
            <a:avLst/>
            <a:gdLst/>
            <a:ahLst/>
            <a:cxnLst/>
            <a:rect l="l" t="t" r="r" b="b"/>
            <a:pathLst>
              <a:path w="1193" h="1787">
                <a:moveTo>
                  <a:pt x="298" y="1786"/>
                </a:moveTo>
                <a:lnTo>
                  <a:pt x="298" y="595"/>
                </a:lnTo>
                <a:lnTo>
                  <a:pt x="0" y="595"/>
                </a:lnTo>
                <a:lnTo>
                  <a:pt x="596" y="0"/>
                </a:lnTo>
                <a:lnTo>
                  <a:pt x="1192" y="595"/>
                </a:lnTo>
                <a:lnTo>
                  <a:pt x="894" y="595"/>
                </a:lnTo>
                <a:lnTo>
                  <a:pt x="894" y="1786"/>
                </a:lnTo>
                <a:lnTo>
                  <a:pt x="298" y="1786"/>
                </a:lnTo>
              </a:path>
            </a:pathLst>
          </a:custGeom>
          <a:solidFill>
            <a:srgbClr val="92D05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6" name="CustomShape 24"/>
          <p:cNvSpPr/>
          <p:nvPr/>
        </p:nvSpPr>
        <p:spPr>
          <a:xfrm rot="5400000">
            <a:off x="5081464" y="3279576"/>
            <a:ext cx="347040" cy="213840"/>
          </a:xfrm>
          <a:custGeom>
            <a:avLst/>
            <a:gdLst/>
            <a:ahLst/>
            <a:cxnLst/>
            <a:rect l="l" t="t" r="r" b="b"/>
            <a:pathLst>
              <a:path w="966" h="597">
                <a:moveTo>
                  <a:pt x="0" y="298"/>
                </a:moveTo>
                <a:lnTo>
                  <a:pt x="297" y="0"/>
                </a:lnTo>
                <a:lnTo>
                  <a:pt x="297" y="149"/>
                </a:lnTo>
                <a:lnTo>
                  <a:pt x="668" y="149"/>
                </a:lnTo>
                <a:lnTo>
                  <a:pt x="668" y="0"/>
                </a:lnTo>
                <a:lnTo>
                  <a:pt x="965" y="298"/>
                </a:lnTo>
                <a:lnTo>
                  <a:pt x="668" y="596"/>
                </a:lnTo>
                <a:lnTo>
                  <a:pt x="668" y="447"/>
                </a:lnTo>
                <a:lnTo>
                  <a:pt x="297" y="447"/>
                </a:lnTo>
                <a:lnTo>
                  <a:pt x="297" y="596"/>
                </a:lnTo>
                <a:lnTo>
                  <a:pt x="0" y="298"/>
                </a:lnTo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7" name="CustomShape 25"/>
          <p:cNvSpPr/>
          <p:nvPr/>
        </p:nvSpPr>
        <p:spPr>
          <a:xfrm>
            <a:off x="3509570" y="4876752"/>
            <a:ext cx="137520" cy="13788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8" name="CustomShape 26"/>
          <p:cNvSpPr/>
          <p:nvPr/>
        </p:nvSpPr>
        <p:spPr>
          <a:xfrm>
            <a:off x="3652490" y="5019672"/>
            <a:ext cx="137520" cy="13752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9" name="CustomShape 27"/>
          <p:cNvSpPr/>
          <p:nvPr/>
        </p:nvSpPr>
        <p:spPr>
          <a:xfrm>
            <a:off x="3509570" y="5019672"/>
            <a:ext cx="137520" cy="1375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0" name="CustomShape 28"/>
          <p:cNvSpPr/>
          <p:nvPr/>
        </p:nvSpPr>
        <p:spPr>
          <a:xfrm>
            <a:off x="3652490" y="4876752"/>
            <a:ext cx="137520" cy="13788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1" name="CustomShape 29"/>
          <p:cNvSpPr/>
          <p:nvPr/>
        </p:nvSpPr>
        <p:spPr>
          <a:xfrm>
            <a:off x="5246210" y="4938672"/>
            <a:ext cx="102960" cy="1029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2" name="CustomShape 30"/>
          <p:cNvSpPr/>
          <p:nvPr/>
        </p:nvSpPr>
        <p:spPr>
          <a:xfrm>
            <a:off x="5354210" y="5046672"/>
            <a:ext cx="101160" cy="1011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3" name="CustomShape 31"/>
          <p:cNvSpPr/>
          <p:nvPr/>
        </p:nvSpPr>
        <p:spPr>
          <a:xfrm>
            <a:off x="5246210" y="5046672"/>
            <a:ext cx="102960" cy="1011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4" name="CustomShape 32"/>
          <p:cNvSpPr/>
          <p:nvPr/>
        </p:nvSpPr>
        <p:spPr>
          <a:xfrm>
            <a:off x="5354210" y="4938672"/>
            <a:ext cx="101160" cy="10296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6" name="CustomShape 34"/>
          <p:cNvSpPr/>
          <p:nvPr/>
        </p:nvSpPr>
        <p:spPr>
          <a:xfrm>
            <a:off x="4932040" y="3645024"/>
            <a:ext cx="698400" cy="134280"/>
          </a:xfrm>
          <a:custGeom>
            <a:avLst/>
            <a:gdLst/>
            <a:ahLst/>
            <a:cxnLst/>
            <a:rect l="l" t="t" r="r" b="b"/>
            <a:pathLst>
              <a:path w="698643" h="133564">
                <a:moveTo>
                  <a:pt x="0" y="133564"/>
                </a:moveTo>
                <a:lnTo>
                  <a:pt x="523982" y="123290"/>
                </a:lnTo>
                <a:cubicBezTo>
                  <a:pt x="640422" y="101029"/>
                  <a:pt x="669532" y="50514"/>
                  <a:pt x="698643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7" name="CustomShape 35"/>
          <p:cNvSpPr/>
          <p:nvPr/>
        </p:nvSpPr>
        <p:spPr>
          <a:xfrm>
            <a:off x="4788024" y="836712"/>
            <a:ext cx="936000" cy="215640"/>
          </a:xfrm>
          <a:prstGeom prst="ellipse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" name="CustomShape 9"/>
          <p:cNvSpPr/>
          <p:nvPr/>
        </p:nvSpPr>
        <p:spPr>
          <a:xfrm rot="19380000">
            <a:off x="1487450" y="3108778"/>
            <a:ext cx="702720" cy="274320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prstDash val="sysDash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CustomShape 2"/>
          <p:cNvSpPr/>
          <p:nvPr/>
        </p:nvSpPr>
        <p:spPr>
          <a:xfrm>
            <a:off x="1331640" y="5661248"/>
            <a:ext cx="499680" cy="356760"/>
          </a:xfrm>
          <a:prstGeom prst="rect">
            <a:avLst/>
          </a:prstGeom>
          <a:solidFill>
            <a:srgbClr val="FFC0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Flèche vers le bas 41"/>
          <p:cNvSpPr/>
          <p:nvPr/>
        </p:nvSpPr>
        <p:spPr>
          <a:xfrm rot="9197136">
            <a:off x="5236634" y="1593876"/>
            <a:ext cx="193385" cy="11960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Triangle isocèle 42"/>
          <p:cNvSpPr/>
          <p:nvPr/>
        </p:nvSpPr>
        <p:spPr>
          <a:xfrm>
            <a:off x="5004048" y="2060848"/>
            <a:ext cx="144016" cy="144016"/>
          </a:xfrm>
          <a:prstGeom prst="triangl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Hexagone 43"/>
          <p:cNvSpPr/>
          <p:nvPr/>
        </p:nvSpPr>
        <p:spPr>
          <a:xfrm>
            <a:off x="5652120" y="2636912"/>
            <a:ext cx="144016" cy="144016"/>
          </a:xfrm>
          <a:prstGeom prst="hexagon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Triangle isocèle 44"/>
          <p:cNvSpPr/>
          <p:nvPr/>
        </p:nvSpPr>
        <p:spPr>
          <a:xfrm>
            <a:off x="1259632" y="5157192"/>
            <a:ext cx="144016" cy="144016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CustomShape 34"/>
          <p:cNvSpPr/>
          <p:nvPr/>
        </p:nvSpPr>
        <p:spPr>
          <a:xfrm>
            <a:off x="4932040" y="4077072"/>
            <a:ext cx="698400" cy="134280"/>
          </a:xfrm>
          <a:custGeom>
            <a:avLst/>
            <a:gdLst/>
            <a:ahLst/>
            <a:cxnLst/>
            <a:rect l="l" t="t" r="r" b="b"/>
            <a:pathLst>
              <a:path w="698643" h="133564">
                <a:moveTo>
                  <a:pt x="0" y="133564"/>
                </a:moveTo>
                <a:lnTo>
                  <a:pt x="523982" y="123290"/>
                </a:lnTo>
                <a:cubicBezTo>
                  <a:pt x="640422" y="101029"/>
                  <a:pt x="669532" y="50514"/>
                  <a:pt x="698643" y="0"/>
                </a:cubicBezTo>
              </a:path>
            </a:pathLst>
          </a:custGeom>
          <a:noFill/>
          <a:ln w="38160">
            <a:solidFill>
              <a:srgbClr val="000000"/>
            </a:solidFill>
            <a:prstDash val="sys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Triangle isocèle 46"/>
          <p:cNvSpPr/>
          <p:nvPr/>
        </p:nvSpPr>
        <p:spPr>
          <a:xfrm rot="10800000">
            <a:off x="7308304" y="1268760"/>
            <a:ext cx="144016" cy="144016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 rot="19642847">
            <a:off x="6867104" y="2664131"/>
            <a:ext cx="823474" cy="643033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CustomShape 96"/>
          <p:cNvSpPr/>
          <p:nvPr/>
        </p:nvSpPr>
        <p:spPr>
          <a:xfrm>
            <a:off x="7956376" y="2132856"/>
            <a:ext cx="7380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/>
          <a:lstStyle/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Mexique</a:t>
            </a:r>
            <a:endParaRPr lang="fr-FR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Forme libre 49"/>
          <p:cNvSpPr/>
          <p:nvPr/>
        </p:nvSpPr>
        <p:spPr>
          <a:xfrm rot="15122631">
            <a:off x="7711453" y="3510334"/>
            <a:ext cx="239697" cy="719091"/>
          </a:xfrm>
          <a:custGeom>
            <a:avLst/>
            <a:gdLst>
              <a:gd name="connsiteX0" fmla="*/ 230819 w 239697"/>
              <a:gd name="connsiteY0" fmla="*/ 0 h 719091"/>
              <a:gd name="connsiteX1" fmla="*/ 230819 w 239697"/>
              <a:gd name="connsiteY1" fmla="*/ 115410 h 719091"/>
              <a:gd name="connsiteX2" fmla="*/ 177553 w 239697"/>
              <a:gd name="connsiteY2" fmla="*/ 213064 h 719091"/>
              <a:gd name="connsiteX3" fmla="*/ 177553 w 239697"/>
              <a:gd name="connsiteY3" fmla="*/ 213064 h 719091"/>
              <a:gd name="connsiteX4" fmla="*/ 204186 w 239697"/>
              <a:gd name="connsiteY4" fmla="*/ 346229 h 719091"/>
              <a:gd name="connsiteX5" fmla="*/ 213064 w 239697"/>
              <a:gd name="connsiteY5" fmla="*/ 426128 h 719091"/>
              <a:gd name="connsiteX6" fmla="*/ 88777 w 239697"/>
              <a:gd name="connsiteY6" fmla="*/ 532660 h 719091"/>
              <a:gd name="connsiteX7" fmla="*/ 0 w 239697"/>
              <a:gd name="connsiteY7" fmla="*/ 683581 h 719091"/>
              <a:gd name="connsiteX8" fmla="*/ 0 w 239697"/>
              <a:gd name="connsiteY8" fmla="*/ 683581 h 719091"/>
              <a:gd name="connsiteX9" fmla="*/ 0 w 239697"/>
              <a:gd name="connsiteY9" fmla="*/ 719091 h 719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9697" h="719091">
                <a:moveTo>
                  <a:pt x="230819" y="0"/>
                </a:moveTo>
                <a:cubicBezTo>
                  <a:pt x="235258" y="39949"/>
                  <a:pt x="239697" y="79899"/>
                  <a:pt x="230819" y="115410"/>
                </a:cubicBezTo>
                <a:cubicBezTo>
                  <a:pt x="221941" y="150921"/>
                  <a:pt x="177553" y="213064"/>
                  <a:pt x="177553" y="213064"/>
                </a:cubicBezTo>
                <a:lnTo>
                  <a:pt x="177553" y="213064"/>
                </a:lnTo>
                <a:cubicBezTo>
                  <a:pt x="181992" y="235258"/>
                  <a:pt x="198268" y="310718"/>
                  <a:pt x="204186" y="346229"/>
                </a:cubicBezTo>
                <a:cubicBezTo>
                  <a:pt x="210104" y="381740"/>
                  <a:pt x="232299" y="395056"/>
                  <a:pt x="213064" y="426128"/>
                </a:cubicBezTo>
                <a:cubicBezTo>
                  <a:pt x="193829" y="457200"/>
                  <a:pt x="124288" y="489751"/>
                  <a:pt x="88777" y="532660"/>
                </a:cubicBezTo>
                <a:cubicBezTo>
                  <a:pt x="53266" y="575569"/>
                  <a:pt x="0" y="683581"/>
                  <a:pt x="0" y="683581"/>
                </a:cubicBezTo>
                <a:lnTo>
                  <a:pt x="0" y="683581"/>
                </a:lnTo>
                <a:lnTo>
                  <a:pt x="0" y="719091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Forme libre 50"/>
          <p:cNvSpPr/>
          <p:nvPr/>
        </p:nvSpPr>
        <p:spPr>
          <a:xfrm>
            <a:off x="6804248" y="3933056"/>
            <a:ext cx="256955" cy="619708"/>
          </a:xfrm>
          <a:custGeom>
            <a:avLst/>
            <a:gdLst>
              <a:gd name="connsiteX0" fmla="*/ 1162975 w 1205883"/>
              <a:gd name="connsiteY0" fmla="*/ 0 h 2277123"/>
              <a:gd name="connsiteX1" fmla="*/ 1012054 w 1205883"/>
              <a:gd name="connsiteY1" fmla="*/ 1944210 h 2277123"/>
              <a:gd name="connsiteX2" fmla="*/ 0 w 1205883"/>
              <a:gd name="connsiteY2" fmla="*/ 1997476 h 227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5883" h="2277123">
                <a:moveTo>
                  <a:pt x="1162975" y="0"/>
                </a:moveTo>
                <a:cubicBezTo>
                  <a:pt x="1184429" y="805648"/>
                  <a:pt x="1205883" y="1611297"/>
                  <a:pt x="1012054" y="1944210"/>
                </a:cubicBezTo>
                <a:cubicBezTo>
                  <a:pt x="818225" y="2277123"/>
                  <a:pt x="409112" y="2137299"/>
                  <a:pt x="0" y="1997476"/>
                </a:cubicBezTo>
              </a:path>
            </a:pathLst>
          </a:custGeom>
          <a:ln w="38100">
            <a:solidFill>
              <a:srgbClr val="92D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CustomShape 3"/>
          <p:cNvSpPr/>
          <p:nvPr/>
        </p:nvSpPr>
        <p:spPr>
          <a:xfrm>
            <a:off x="8028384" y="6021288"/>
            <a:ext cx="499680" cy="356760"/>
          </a:xfrm>
          <a:prstGeom prst="rect">
            <a:avLst/>
          </a:prstGeom>
          <a:solidFill>
            <a:srgbClr val="558ED5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4"/>
          <p:cNvSpPr/>
          <p:nvPr/>
        </p:nvSpPr>
        <p:spPr>
          <a:xfrm>
            <a:off x="8215200" y="6597352"/>
            <a:ext cx="214200" cy="213840"/>
          </a:xfrm>
          <a:custGeom>
            <a:avLst/>
            <a:gdLst/>
            <a:ahLst/>
            <a:cxnLst/>
            <a:rect l="l" t="t" r="r" b="b"/>
            <a:pathLst>
              <a:path w="214312" h="214311">
                <a:moveTo>
                  <a:pt x="0" y="81860"/>
                </a:moveTo>
                <a:lnTo>
                  <a:pt x="81860" y="81860"/>
                </a:lnTo>
                <a:lnTo>
                  <a:pt x="107156" y="0"/>
                </a:lnTo>
                <a:lnTo>
                  <a:pt x="132452" y="81860"/>
                </a:lnTo>
                <a:lnTo>
                  <a:pt x="214312" y="81860"/>
                </a:lnTo>
                <a:lnTo>
                  <a:pt x="148085" y="132451"/>
                </a:lnTo>
                <a:lnTo>
                  <a:pt x="173382" y="214311"/>
                </a:lnTo>
                <a:lnTo>
                  <a:pt x="107156" y="163719"/>
                </a:lnTo>
                <a:lnTo>
                  <a:pt x="40930" y="214311"/>
                </a:lnTo>
                <a:lnTo>
                  <a:pt x="66227" y="132451"/>
                </a:lnTo>
                <a:close/>
              </a:path>
            </a:pathLst>
          </a:cu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4" name="Ellipse 53"/>
          <p:cNvSpPr/>
          <p:nvPr/>
        </p:nvSpPr>
        <p:spPr>
          <a:xfrm>
            <a:off x="7308304" y="4869160"/>
            <a:ext cx="144016" cy="144016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/>
          <p:cNvSpPr/>
          <p:nvPr/>
        </p:nvSpPr>
        <p:spPr>
          <a:xfrm>
            <a:off x="7668344" y="5445224"/>
            <a:ext cx="144016" cy="14401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308</Words>
  <Application>Microsoft Office PowerPoint</Application>
  <PresentationFormat>Affichage à l'écran (4:3)</PresentationFormat>
  <Paragraphs>115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Office Theme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</dc:creator>
  <cp:lastModifiedBy>Utilisateur</cp:lastModifiedBy>
  <cp:revision>32</cp:revision>
  <dcterms:created xsi:type="dcterms:W3CDTF">2018-11-21T11:17:47Z</dcterms:created>
  <dcterms:modified xsi:type="dcterms:W3CDTF">2023-08-29T14:12:31Z</dcterms:modified>
  <dc:language>fr-FR</dc:language>
</cp:coreProperties>
</file>