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B7C58-959C-4C8E-BB04-287DC4BB4FA7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547664" y="620688"/>
            <a:ext cx="5976664" cy="525658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491880" y="3501008"/>
            <a:ext cx="2088232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835696" y="1340768"/>
            <a:ext cx="2088232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076056" y="1340768"/>
            <a:ext cx="2088232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699792" y="83671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Système productif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259632" y="1700808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Sphère de la production </a:t>
            </a:r>
          </a:p>
          <a:p>
            <a:pPr algn="ctr"/>
            <a:endParaRPr lang="fr-FR" sz="1200" dirty="0"/>
          </a:p>
          <a:p>
            <a:pPr algn="ctr"/>
            <a:endParaRPr lang="fr-FR" sz="1200" dirty="0" smtClean="0"/>
          </a:p>
          <a:p>
            <a:pPr algn="ctr"/>
            <a:endParaRPr lang="fr-FR" sz="1200" dirty="0" smtClean="0"/>
          </a:p>
          <a:p>
            <a:pPr algn="ctr"/>
            <a:r>
              <a:rPr lang="fr-FR" sz="1200" dirty="0" smtClean="0"/>
              <a:t>Industrie, agriculture, BTP</a:t>
            </a:r>
          </a:p>
          <a:p>
            <a:pPr algn="ctr"/>
            <a:r>
              <a:rPr lang="fr-FR" sz="1200" dirty="0" smtClean="0"/>
              <a:t>Usines, hangars, champs, etc. 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4427984" y="1724615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Sphère </a:t>
            </a:r>
            <a:r>
              <a:rPr lang="fr-FR" sz="1200" dirty="0" err="1" smtClean="0"/>
              <a:t>périproductive</a:t>
            </a:r>
            <a:endParaRPr lang="fr-FR" sz="1200" dirty="0" smtClean="0"/>
          </a:p>
          <a:p>
            <a:pPr algn="ctr"/>
            <a:endParaRPr lang="fr-FR" sz="1200" dirty="0"/>
          </a:p>
          <a:p>
            <a:pPr algn="ctr"/>
            <a:r>
              <a:rPr lang="fr-FR" sz="1200" dirty="0" smtClean="0"/>
              <a:t> </a:t>
            </a:r>
          </a:p>
          <a:p>
            <a:pPr algn="ctr"/>
            <a:r>
              <a:rPr lang="fr-FR" sz="1200" dirty="0" smtClean="0"/>
              <a:t>Service aux entreprises, </a:t>
            </a:r>
          </a:p>
          <a:p>
            <a:pPr algn="ctr"/>
            <a:r>
              <a:rPr lang="fr-FR" sz="1200" dirty="0" smtClean="0"/>
              <a:t>financement,  banque, </a:t>
            </a:r>
          </a:p>
          <a:p>
            <a:pPr algn="ctr"/>
            <a:r>
              <a:rPr lang="fr-FR" sz="1200" dirty="0" smtClean="0"/>
              <a:t>Transport, réseaux , etc.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843808" y="3933056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Sphère sociale </a:t>
            </a:r>
          </a:p>
          <a:p>
            <a:pPr algn="ctr"/>
            <a:endParaRPr lang="fr-FR" sz="1200" dirty="0"/>
          </a:p>
          <a:p>
            <a:pPr algn="ctr"/>
            <a:r>
              <a:rPr lang="fr-FR" sz="1200" dirty="0" smtClean="0"/>
              <a:t>Enseignement, formation, </a:t>
            </a:r>
          </a:p>
          <a:p>
            <a:pPr algn="ctr"/>
            <a:r>
              <a:rPr lang="fr-FR" sz="1200" dirty="0"/>
              <a:t>s</a:t>
            </a:r>
            <a:r>
              <a:rPr lang="fr-FR" sz="1200" dirty="0" smtClean="0"/>
              <a:t>anté, syndicats, commerce</a:t>
            </a:r>
          </a:p>
          <a:p>
            <a:pPr algn="ctr"/>
            <a:r>
              <a:rPr lang="fr-FR" sz="1200" dirty="0" smtClean="0"/>
              <a:t> de détail, </a:t>
            </a:r>
          </a:p>
          <a:p>
            <a:pPr algn="ctr"/>
            <a:r>
              <a:rPr lang="fr-FR" sz="1200" dirty="0" smtClean="0"/>
              <a:t>administration, service aux </a:t>
            </a:r>
          </a:p>
          <a:p>
            <a:pPr algn="ctr"/>
            <a:r>
              <a:rPr lang="fr-FR" sz="1200" dirty="0"/>
              <a:t>p</a:t>
            </a:r>
            <a:r>
              <a:rPr lang="fr-FR" sz="1200" dirty="0" smtClean="0"/>
              <a:t>articuliers.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948264" y="6309320"/>
            <a:ext cx="14125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Auteur : Nérée Manuel </a:t>
            </a:r>
            <a:endParaRPr lang="fr-FR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61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Utilisateur</cp:lastModifiedBy>
  <cp:revision>2</cp:revision>
  <dcterms:created xsi:type="dcterms:W3CDTF">2019-08-20T16:49:15Z</dcterms:created>
  <dcterms:modified xsi:type="dcterms:W3CDTF">2024-03-24T06:22:47Z</dcterms:modified>
</cp:coreProperties>
</file>