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44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94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72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289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394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867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33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10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836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457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26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450EB-6B6A-4DE0-BFD7-6478AA51D377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4F5A6-431A-4683-A022-F63FC8C62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656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40416" t="30740" r="20603" b="11421"/>
          <a:stretch/>
        </p:blipFill>
        <p:spPr>
          <a:xfrm>
            <a:off x="2604655" y="376229"/>
            <a:ext cx="7128934" cy="5949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4940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1</cp:revision>
  <dcterms:created xsi:type="dcterms:W3CDTF">2024-05-05T13:14:36Z</dcterms:created>
  <dcterms:modified xsi:type="dcterms:W3CDTF">2024-05-05T13:17:43Z</dcterms:modified>
</cp:coreProperties>
</file>