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1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17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53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932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87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630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304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950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82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164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42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9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001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02954" y="1625195"/>
            <a:ext cx="2354893" cy="115239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infrastructures matérielles (câbles, serveurs, </a:t>
            </a:r>
            <a:r>
              <a:rPr lang="fr-FR" dirty="0" err="1" smtClean="0"/>
              <a:t>etc</a:t>
            </a:r>
            <a:r>
              <a:rPr lang="fr-FR" dirty="0" smtClean="0"/>
              <a:t>) 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4702953" y="2777590"/>
            <a:ext cx="2354893" cy="1312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infrastructures immatérielles (protocole, TCP/IP, applications, logiciels, </a:t>
            </a:r>
            <a:r>
              <a:rPr lang="fr-FR" dirty="0" err="1" smtClean="0"/>
              <a:t>etc</a:t>
            </a:r>
            <a:r>
              <a:rPr lang="fr-FR" dirty="0" smtClean="0"/>
              <a:t>)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702953" y="4089862"/>
            <a:ext cx="2354893" cy="12987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</a:t>
            </a:r>
            <a:r>
              <a:rPr lang="fr-FR" smtClean="0"/>
              <a:t>données </a:t>
            </a:r>
            <a:r>
              <a:rPr lang="fr-FR" smtClean="0"/>
              <a:t>numériques </a:t>
            </a:r>
            <a:endParaRPr lang="fr-FR" dirty="0" smtClean="0"/>
          </a:p>
          <a:p>
            <a:pPr algn="ctr"/>
            <a:r>
              <a:rPr lang="fr-FR" dirty="0" smtClean="0"/>
              <a:t>(La définition restrictive du cyberespace) 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7730836" y="6467302"/>
            <a:ext cx="3292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trois couches du cyberespace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801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39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Région Occitanie</cp:lastModifiedBy>
  <cp:revision>2</cp:revision>
  <dcterms:created xsi:type="dcterms:W3CDTF">2024-04-25T07:49:00Z</dcterms:created>
  <dcterms:modified xsi:type="dcterms:W3CDTF">2024-04-25T13:32:42Z</dcterms:modified>
</cp:coreProperties>
</file>