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624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411C891-FCB7-4051-BBD7-7E4558F25231}" type="doc">
      <dgm:prSet loTypeId="urn:microsoft.com/office/officeart/2005/8/layout/equation2" loCatId="relationship" qsTypeId="urn:microsoft.com/office/officeart/2005/8/quickstyle/simple1" qsCatId="simple" csTypeId="urn:microsoft.com/office/officeart/2005/8/colors/colorful1" csCatId="colorful" phldr="1"/>
      <dgm:spPr/>
    </dgm:pt>
    <dgm:pt modelId="{32093AF6-391C-49A3-8A7C-0EBD63115DB3}">
      <dgm:prSet phldrT="[Texte]"/>
      <dgm:spPr>
        <a:solidFill>
          <a:srgbClr val="FF0000"/>
        </a:solidFill>
      </dgm:spPr>
      <dgm:t>
        <a:bodyPr/>
        <a:lstStyle/>
        <a:p>
          <a:r>
            <a:rPr lang="fr-FR" dirty="0" smtClean="0"/>
            <a:t>Aléa</a:t>
          </a:r>
          <a:endParaRPr lang="fr-FR" dirty="0"/>
        </a:p>
      </dgm:t>
    </dgm:pt>
    <dgm:pt modelId="{924ACE41-3165-4401-89E1-3E6624528855}" type="parTrans" cxnId="{4030EEAA-AEA1-41E8-A764-DCBC00BFFE50}">
      <dgm:prSet/>
      <dgm:spPr/>
      <dgm:t>
        <a:bodyPr/>
        <a:lstStyle/>
        <a:p>
          <a:endParaRPr lang="fr-FR"/>
        </a:p>
      </dgm:t>
    </dgm:pt>
    <dgm:pt modelId="{8839F6BA-919C-4F40-8F3A-F62764AAC1B3}" type="sibTrans" cxnId="{4030EEAA-AEA1-41E8-A764-DCBC00BFFE50}">
      <dgm:prSet/>
      <dgm:spPr>
        <a:solidFill>
          <a:schemeClr val="tx1"/>
        </a:solidFill>
      </dgm:spPr>
      <dgm:t>
        <a:bodyPr/>
        <a:lstStyle/>
        <a:p>
          <a:endParaRPr lang="fr-FR"/>
        </a:p>
      </dgm:t>
    </dgm:pt>
    <dgm:pt modelId="{BAA0FD64-EEEF-4D69-AD55-BD9A64B08BB1}">
      <dgm:prSet phldrT="[Texte]"/>
      <dgm:spPr>
        <a:solidFill>
          <a:srgbClr val="0070C0"/>
        </a:solidFill>
      </dgm:spPr>
      <dgm:t>
        <a:bodyPr/>
        <a:lstStyle/>
        <a:p>
          <a:r>
            <a:rPr lang="fr-FR" dirty="0" smtClean="0"/>
            <a:t>Enjeu</a:t>
          </a:r>
          <a:endParaRPr lang="fr-FR" dirty="0"/>
        </a:p>
      </dgm:t>
    </dgm:pt>
    <dgm:pt modelId="{40FE5BF2-11B5-47E9-A473-1B5007237548}" type="parTrans" cxnId="{A7B8E4D7-4996-4C40-9199-6B19C71ECC74}">
      <dgm:prSet/>
      <dgm:spPr/>
      <dgm:t>
        <a:bodyPr/>
        <a:lstStyle/>
        <a:p>
          <a:endParaRPr lang="fr-FR"/>
        </a:p>
      </dgm:t>
    </dgm:pt>
    <dgm:pt modelId="{FF84747D-5162-425A-821F-44D700DE96F9}" type="sibTrans" cxnId="{A7B8E4D7-4996-4C40-9199-6B19C71ECC74}">
      <dgm:prSet/>
      <dgm:spPr>
        <a:solidFill>
          <a:schemeClr val="tx1"/>
        </a:solidFill>
      </dgm:spPr>
      <dgm:t>
        <a:bodyPr/>
        <a:lstStyle/>
        <a:p>
          <a:endParaRPr lang="fr-FR" dirty="0"/>
        </a:p>
      </dgm:t>
    </dgm:pt>
    <dgm:pt modelId="{EB78B59C-054D-4C18-AEA6-902740D2EE35}">
      <dgm:prSet phldrT="[Texte]" custT="1"/>
      <dgm:spPr>
        <a:solidFill>
          <a:schemeClr val="accent4">
            <a:lumMod val="60000"/>
            <a:lumOff val="40000"/>
          </a:schemeClr>
        </a:solidFill>
        <a:ln>
          <a:solidFill>
            <a:schemeClr val="accent4">
              <a:lumMod val="60000"/>
              <a:lumOff val="40000"/>
            </a:schemeClr>
          </a:solidFill>
        </a:ln>
      </dgm:spPr>
      <dgm:t>
        <a:bodyPr/>
        <a:lstStyle/>
        <a:p>
          <a:r>
            <a:rPr lang="fr-FR" sz="2800" dirty="0" smtClean="0"/>
            <a:t>Risque</a:t>
          </a:r>
          <a:endParaRPr lang="fr-FR" sz="2800" dirty="0"/>
        </a:p>
      </dgm:t>
    </dgm:pt>
    <dgm:pt modelId="{C3D5388E-979B-498E-B378-2842A8260487}" type="parTrans" cxnId="{4119C7EB-69C8-41AF-8EA6-B006D772F0FD}">
      <dgm:prSet/>
      <dgm:spPr/>
      <dgm:t>
        <a:bodyPr/>
        <a:lstStyle/>
        <a:p>
          <a:endParaRPr lang="fr-FR"/>
        </a:p>
      </dgm:t>
    </dgm:pt>
    <dgm:pt modelId="{8EA3E569-6A9C-4D0C-B3E0-3D7058C9F93F}" type="sibTrans" cxnId="{4119C7EB-69C8-41AF-8EA6-B006D772F0FD}">
      <dgm:prSet/>
      <dgm:spPr/>
      <dgm:t>
        <a:bodyPr/>
        <a:lstStyle/>
        <a:p>
          <a:endParaRPr lang="fr-FR"/>
        </a:p>
      </dgm:t>
    </dgm:pt>
    <dgm:pt modelId="{0FD967FB-7B22-4C89-8E5D-00C31E058E86}" type="pres">
      <dgm:prSet presAssocID="{2411C891-FCB7-4051-BBD7-7E4558F25231}" presName="Name0" presStyleCnt="0">
        <dgm:presLayoutVars>
          <dgm:dir/>
          <dgm:resizeHandles val="exact"/>
        </dgm:presLayoutVars>
      </dgm:prSet>
      <dgm:spPr/>
    </dgm:pt>
    <dgm:pt modelId="{3DACFABD-1546-4583-BC12-30333B18E704}" type="pres">
      <dgm:prSet presAssocID="{2411C891-FCB7-4051-BBD7-7E4558F25231}" presName="vNodes" presStyleCnt="0"/>
      <dgm:spPr/>
    </dgm:pt>
    <dgm:pt modelId="{E5CD2271-8466-4DC1-91AB-5B793BEE082C}" type="pres">
      <dgm:prSet presAssocID="{32093AF6-391C-49A3-8A7C-0EBD63115DB3}" presName="node" presStyleLbl="node1" presStyleIdx="0" presStyleCnt="3" custLinFactNeighborX="-91618" custLinFactNeighborY="1772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76634D3-CE1C-4165-8A47-8240144FA5F4}" type="pres">
      <dgm:prSet presAssocID="{8839F6BA-919C-4F40-8F3A-F62764AAC1B3}" presName="spacerT" presStyleCnt="0"/>
      <dgm:spPr/>
    </dgm:pt>
    <dgm:pt modelId="{67951A0C-B0E2-47D8-BC92-1BCCB43E98AE}" type="pres">
      <dgm:prSet presAssocID="{8839F6BA-919C-4F40-8F3A-F62764AAC1B3}" presName="sibTrans" presStyleLbl="sibTrans2D1" presStyleIdx="0" presStyleCnt="2" custLinFactX="-57962" custLinFactNeighborX="-100000" custLinFactNeighborY="17723"/>
      <dgm:spPr/>
    </dgm:pt>
    <dgm:pt modelId="{523D6458-90BB-42C2-9340-415BDD3CABFB}" type="pres">
      <dgm:prSet presAssocID="{8839F6BA-919C-4F40-8F3A-F62764AAC1B3}" presName="spacerB" presStyleCnt="0"/>
      <dgm:spPr/>
    </dgm:pt>
    <dgm:pt modelId="{48B7BD1C-4D9B-44E1-933B-42B1A61659A2}" type="pres">
      <dgm:prSet presAssocID="{BAA0FD64-EEEF-4D69-AD55-BD9A64B08BB1}" presName="node" presStyleLbl="node1" presStyleIdx="1" presStyleCnt="3" custLinFactNeighborX="-91618" custLinFactNeighborY="17723">
        <dgm:presLayoutVars>
          <dgm:bulletEnabled val="1"/>
        </dgm:presLayoutVars>
      </dgm:prSet>
      <dgm:spPr/>
    </dgm:pt>
    <dgm:pt modelId="{07FAF6AE-9647-4529-9159-548266D1281E}" type="pres">
      <dgm:prSet presAssocID="{2411C891-FCB7-4051-BBD7-7E4558F25231}" presName="sibTransLast" presStyleLbl="sibTrans2D1" presStyleIdx="1" presStyleCnt="2" custAng="10611920" custFlipVert="1" custFlipHor="1" custScaleX="1401403" custScaleY="102788" custLinFactX="-400000" custLinFactNeighborX="-416307" custLinFactNeighborY="-7026"/>
      <dgm:spPr/>
      <dgm:t>
        <a:bodyPr/>
        <a:lstStyle/>
        <a:p>
          <a:endParaRPr lang="fr-FR"/>
        </a:p>
      </dgm:t>
    </dgm:pt>
    <dgm:pt modelId="{5D376EC5-D610-47E9-B44F-9072FD6CDAB0}" type="pres">
      <dgm:prSet presAssocID="{2411C891-FCB7-4051-BBD7-7E4558F25231}" presName="connectorText" presStyleLbl="sibTrans2D1" presStyleIdx="1" presStyleCnt="2"/>
      <dgm:spPr/>
      <dgm:t>
        <a:bodyPr/>
        <a:lstStyle/>
        <a:p>
          <a:endParaRPr lang="fr-FR"/>
        </a:p>
      </dgm:t>
    </dgm:pt>
    <dgm:pt modelId="{B7347291-4F34-411B-AF3B-D26E70436D2F}" type="pres">
      <dgm:prSet presAssocID="{2411C891-FCB7-4051-BBD7-7E4558F25231}" presName="lastNode" presStyleLbl="node1" presStyleIdx="2" presStyleCnt="3" custScaleX="86773" custScaleY="81046" custLinFactX="-49657" custLinFactNeighborX="-100000" custLinFactNeighborY="489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4CA80E09-F5F6-4964-949D-6DEB3B736AB1}" type="presOf" srcId="{2411C891-FCB7-4051-BBD7-7E4558F25231}" destId="{0FD967FB-7B22-4C89-8E5D-00C31E058E86}" srcOrd="0" destOrd="0" presId="urn:microsoft.com/office/officeart/2005/8/layout/equation2"/>
    <dgm:cxn modelId="{4119C7EB-69C8-41AF-8EA6-B006D772F0FD}" srcId="{2411C891-FCB7-4051-BBD7-7E4558F25231}" destId="{EB78B59C-054D-4C18-AEA6-902740D2EE35}" srcOrd="2" destOrd="0" parTransId="{C3D5388E-979B-498E-B378-2842A8260487}" sibTransId="{8EA3E569-6A9C-4D0C-B3E0-3D7058C9F93F}"/>
    <dgm:cxn modelId="{6BFD3996-A4F1-4D86-9071-564F031F4BEB}" type="presOf" srcId="{32093AF6-391C-49A3-8A7C-0EBD63115DB3}" destId="{E5CD2271-8466-4DC1-91AB-5B793BEE082C}" srcOrd="0" destOrd="0" presId="urn:microsoft.com/office/officeart/2005/8/layout/equation2"/>
    <dgm:cxn modelId="{4030EEAA-AEA1-41E8-A764-DCBC00BFFE50}" srcId="{2411C891-FCB7-4051-BBD7-7E4558F25231}" destId="{32093AF6-391C-49A3-8A7C-0EBD63115DB3}" srcOrd="0" destOrd="0" parTransId="{924ACE41-3165-4401-89E1-3E6624528855}" sibTransId="{8839F6BA-919C-4F40-8F3A-F62764AAC1B3}"/>
    <dgm:cxn modelId="{54261188-84D6-44C4-8A95-471915C14463}" type="presOf" srcId="{BAA0FD64-EEEF-4D69-AD55-BD9A64B08BB1}" destId="{48B7BD1C-4D9B-44E1-933B-42B1A61659A2}" srcOrd="0" destOrd="0" presId="urn:microsoft.com/office/officeart/2005/8/layout/equation2"/>
    <dgm:cxn modelId="{F2B40A7C-11CB-4AF8-A278-D4538152830B}" type="presOf" srcId="{EB78B59C-054D-4C18-AEA6-902740D2EE35}" destId="{B7347291-4F34-411B-AF3B-D26E70436D2F}" srcOrd="0" destOrd="0" presId="urn:microsoft.com/office/officeart/2005/8/layout/equation2"/>
    <dgm:cxn modelId="{39928443-1CB3-4543-9F3A-6EE8FD6D95CD}" type="presOf" srcId="{FF84747D-5162-425A-821F-44D700DE96F9}" destId="{5D376EC5-D610-47E9-B44F-9072FD6CDAB0}" srcOrd="1" destOrd="0" presId="urn:microsoft.com/office/officeart/2005/8/layout/equation2"/>
    <dgm:cxn modelId="{5BAAA911-B846-4532-A3D6-63D47BE1CD6B}" type="presOf" srcId="{FF84747D-5162-425A-821F-44D700DE96F9}" destId="{07FAF6AE-9647-4529-9159-548266D1281E}" srcOrd="0" destOrd="0" presId="urn:microsoft.com/office/officeart/2005/8/layout/equation2"/>
    <dgm:cxn modelId="{A7B8E4D7-4996-4C40-9199-6B19C71ECC74}" srcId="{2411C891-FCB7-4051-BBD7-7E4558F25231}" destId="{BAA0FD64-EEEF-4D69-AD55-BD9A64B08BB1}" srcOrd="1" destOrd="0" parTransId="{40FE5BF2-11B5-47E9-A473-1B5007237548}" sibTransId="{FF84747D-5162-425A-821F-44D700DE96F9}"/>
    <dgm:cxn modelId="{E511CA5D-A28B-4168-827E-1E053FBA5741}" type="presOf" srcId="{8839F6BA-919C-4F40-8F3A-F62764AAC1B3}" destId="{67951A0C-B0E2-47D8-BC92-1BCCB43E98AE}" srcOrd="0" destOrd="0" presId="urn:microsoft.com/office/officeart/2005/8/layout/equation2"/>
    <dgm:cxn modelId="{C5B0B520-9EE6-47C4-BF97-B6FC2C4D64DD}" type="presParOf" srcId="{0FD967FB-7B22-4C89-8E5D-00C31E058E86}" destId="{3DACFABD-1546-4583-BC12-30333B18E704}" srcOrd="0" destOrd="0" presId="urn:microsoft.com/office/officeart/2005/8/layout/equation2"/>
    <dgm:cxn modelId="{FF7B9076-FC7B-4B79-8F0A-062AB2EAD027}" type="presParOf" srcId="{3DACFABD-1546-4583-BC12-30333B18E704}" destId="{E5CD2271-8466-4DC1-91AB-5B793BEE082C}" srcOrd="0" destOrd="0" presId="urn:microsoft.com/office/officeart/2005/8/layout/equation2"/>
    <dgm:cxn modelId="{FB82DEFF-F0A2-45EC-8845-1E10689478C5}" type="presParOf" srcId="{3DACFABD-1546-4583-BC12-30333B18E704}" destId="{276634D3-CE1C-4165-8A47-8240144FA5F4}" srcOrd="1" destOrd="0" presId="urn:microsoft.com/office/officeart/2005/8/layout/equation2"/>
    <dgm:cxn modelId="{0E646049-60FD-4751-8FBD-F11D50E5EC0A}" type="presParOf" srcId="{3DACFABD-1546-4583-BC12-30333B18E704}" destId="{67951A0C-B0E2-47D8-BC92-1BCCB43E98AE}" srcOrd="2" destOrd="0" presId="urn:microsoft.com/office/officeart/2005/8/layout/equation2"/>
    <dgm:cxn modelId="{E8B76061-1CDD-463C-962C-9EDFEC2C562E}" type="presParOf" srcId="{3DACFABD-1546-4583-BC12-30333B18E704}" destId="{523D6458-90BB-42C2-9340-415BDD3CABFB}" srcOrd="3" destOrd="0" presId="urn:microsoft.com/office/officeart/2005/8/layout/equation2"/>
    <dgm:cxn modelId="{53C2BFCB-D394-4891-A403-CE41A99C906E}" type="presParOf" srcId="{3DACFABD-1546-4583-BC12-30333B18E704}" destId="{48B7BD1C-4D9B-44E1-933B-42B1A61659A2}" srcOrd="4" destOrd="0" presId="urn:microsoft.com/office/officeart/2005/8/layout/equation2"/>
    <dgm:cxn modelId="{1B950C80-128A-4536-BF39-4CBD843E5E29}" type="presParOf" srcId="{0FD967FB-7B22-4C89-8E5D-00C31E058E86}" destId="{07FAF6AE-9647-4529-9159-548266D1281E}" srcOrd="1" destOrd="0" presId="urn:microsoft.com/office/officeart/2005/8/layout/equation2"/>
    <dgm:cxn modelId="{50DA70DD-3E5D-469C-B35B-A77C468B5D62}" type="presParOf" srcId="{07FAF6AE-9647-4529-9159-548266D1281E}" destId="{5D376EC5-D610-47E9-B44F-9072FD6CDAB0}" srcOrd="0" destOrd="0" presId="urn:microsoft.com/office/officeart/2005/8/layout/equation2"/>
    <dgm:cxn modelId="{8B6F49CE-6F38-4BB1-B498-844EFB042CDD}" type="presParOf" srcId="{0FD967FB-7B22-4C89-8E5D-00C31E058E86}" destId="{B7347291-4F34-411B-AF3B-D26E70436D2F}" srcOrd="2" destOrd="0" presId="urn:microsoft.com/office/officeart/2005/8/layout/equation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A8BEB-9439-4A85-82FE-AB3745816050}" type="datetimeFigureOut">
              <a:rPr lang="fr-FR" smtClean="0"/>
              <a:t>12/12/2011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BC8B7-753D-445F-A893-AA9974A0B84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A8BEB-9439-4A85-82FE-AB3745816050}" type="datetimeFigureOut">
              <a:rPr lang="fr-FR" smtClean="0"/>
              <a:t>12/12/2011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BC8B7-753D-445F-A893-AA9974A0B84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A8BEB-9439-4A85-82FE-AB3745816050}" type="datetimeFigureOut">
              <a:rPr lang="fr-FR" smtClean="0"/>
              <a:t>12/12/2011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BC8B7-753D-445F-A893-AA9974A0B84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A8BEB-9439-4A85-82FE-AB3745816050}" type="datetimeFigureOut">
              <a:rPr lang="fr-FR" smtClean="0"/>
              <a:t>12/12/2011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BC8B7-753D-445F-A893-AA9974A0B84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A8BEB-9439-4A85-82FE-AB3745816050}" type="datetimeFigureOut">
              <a:rPr lang="fr-FR" smtClean="0"/>
              <a:t>12/12/2011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BC8B7-753D-445F-A893-AA9974A0B84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A8BEB-9439-4A85-82FE-AB3745816050}" type="datetimeFigureOut">
              <a:rPr lang="fr-FR" smtClean="0"/>
              <a:t>12/12/2011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BC8B7-753D-445F-A893-AA9974A0B84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A8BEB-9439-4A85-82FE-AB3745816050}" type="datetimeFigureOut">
              <a:rPr lang="fr-FR" smtClean="0"/>
              <a:t>12/12/2011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BC8B7-753D-445F-A893-AA9974A0B84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A8BEB-9439-4A85-82FE-AB3745816050}" type="datetimeFigureOut">
              <a:rPr lang="fr-FR" smtClean="0"/>
              <a:t>12/12/2011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BC8B7-753D-445F-A893-AA9974A0B84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A8BEB-9439-4A85-82FE-AB3745816050}" type="datetimeFigureOut">
              <a:rPr lang="fr-FR" smtClean="0"/>
              <a:t>12/12/2011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BC8B7-753D-445F-A893-AA9974A0B84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A8BEB-9439-4A85-82FE-AB3745816050}" type="datetimeFigureOut">
              <a:rPr lang="fr-FR" smtClean="0"/>
              <a:t>12/12/2011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BC8B7-753D-445F-A893-AA9974A0B84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A8BEB-9439-4A85-82FE-AB3745816050}" type="datetimeFigureOut">
              <a:rPr lang="fr-FR" smtClean="0"/>
              <a:t>12/12/2011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BC8B7-753D-445F-A893-AA9974A0B84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FA8BEB-9439-4A85-82FE-AB3745816050}" type="datetimeFigureOut">
              <a:rPr lang="fr-FR" smtClean="0"/>
              <a:t>12/12/2011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6BC8B7-753D-445F-A893-AA9974A0B847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me 4"/>
          <p:cNvGraphicFramePr/>
          <p:nvPr/>
        </p:nvGraphicFramePr>
        <p:xfrm>
          <a:off x="0" y="1428736"/>
          <a:ext cx="8834478" cy="44608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6" name="Groupe 5"/>
          <p:cNvGrpSpPr/>
          <p:nvPr/>
        </p:nvGrpSpPr>
        <p:grpSpPr>
          <a:xfrm>
            <a:off x="5571206" y="3348145"/>
            <a:ext cx="572430" cy="652359"/>
            <a:chOff x="1900533" y="1929422"/>
            <a:chExt cx="215240" cy="652359"/>
          </a:xfrm>
          <a:solidFill>
            <a:schemeClr val="tx1"/>
          </a:solidFill>
        </p:grpSpPr>
        <p:sp>
          <p:nvSpPr>
            <p:cNvPr id="7" name="Flèche droite 6"/>
            <p:cNvSpPr/>
            <p:nvPr/>
          </p:nvSpPr>
          <p:spPr>
            <a:xfrm rot="12794">
              <a:off x="1900533" y="1929422"/>
              <a:ext cx="215240" cy="652359"/>
            </a:xfrm>
            <a:prstGeom prst="rightArrow">
              <a:avLst>
                <a:gd name="adj1" fmla="val 60000"/>
                <a:gd name="adj2" fmla="val 50000"/>
              </a:avLst>
            </a:prstGeom>
            <a:grpFill/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Flèche droite 4"/>
            <p:cNvSpPr/>
            <p:nvPr/>
          </p:nvSpPr>
          <p:spPr>
            <a:xfrm rot="12794">
              <a:off x="1900533" y="2059774"/>
              <a:ext cx="150668" cy="391415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fr-FR" sz="2800" kern="1200"/>
            </a:p>
          </p:txBody>
        </p:sp>
      </p:grpSp>
      <p:grpSp>
        <p:nvGrpSpPr>
          <p:cNvPr id="9" name="Groupe 8"/>
          <p:cNvGrpSpPr/>
          <p:nvPr/>
        </p:nvGrpSpPr>
        <p:grpSpPr>
          <a:xfrm>
            <a:off x="6215074" y="2357430"/>
            <a:ext cx="2786082" cy="2714644"/>
            <a:chOff x="2605356" y="627595"/>
            <a:chExt cx="3252537" cy="3252537"/>
          </a:xfrm>
          <a:solidFill>
            <a:schemeClr val="accent4"/>
          </a:solidFill>
        </p:grpSpPr>
        <p:sp>
          <p:nvSpPr>
            <p:cNvPr id="10" name="Ellipse 9"/>
            <p:cNvSpPr/>
            <p:nvPr/>
          </p:nvSpPr>
          <p:spPr>
            <a:xfrm>
              <a:off x="2605356" y="627595"/>
              <a:ext cx="3252537" cy="3252537"/>
            </a:xfrm>
            <a:prstGeom prst="ellipse">
              <a:avLst/>
            </a:prstGeom>
            <a:grpFill/>
            <a:ln>
              <a:solidFill>
                <a:schemeClr val="accent4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" name="Ellipse 4"/>
            <p:cNvSpPr/>
            <p:nvPr/>
          </p:nvSpPr>
          <p:spPr>
            <a:xfrm>
              <a:off x="3081679" y="1103918"/>
              <a:ext cx="2299891" cy="2299891"/>
            </a:xfrm>
            <a:prstGeom prst="rect">
              <a:avLst/>
            </a:prstGeom>
            <a:grpFill/>
            <a:ln>
              <a:solidFill>
                <a:schemeClr val="accent4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8740" tIns="78740" rIns="78740" bIns="78740" numCol="1" spcCol="1270" anchor="ctr" anchorCtr="0">
              <a:noAutofit/>
            </a:bodyPr>
            <a:lstStyle/>
            <a:p>
              <a:pPr lvl="0" algn="ctr" defTabSz="2755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2800" dirty="0" smtClean="0"/>
                <a:t>Catastrophe</a:t>
              </a:r>
              <a:endParaRPr lang="fr-FR" sz="2800" kern="1200" dirty="0"/>
            </a:p>
          </p:txBody>
        </p:sp>
      </p:grpSp>
      <p:sp>
        <p:nvSpPr>
          <p:cNvPr id="12" name="ZoneTexte 11"/>
          <p:cNvSpPr txBox="1"/>
          <p:nvPr/>
        </p:nvSpPr>
        <p:spPr>
          <a:xfrm>
            <a:off x="2928926" y="642918"/>
            <a:ext cx="22145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smtClean="0"/>
              <a:t>Etat potentiel </a:t>
            </a:r>
            <a:endParaRPr lang="fr-FR" sz="2800" dirty="0"/>
          </a:p>
        </p:txBody>
      </p:sp>
      <p:sp>
        <p:nvSpPr>
          <p:cNvPr id="13" name="ZoneTexte 12"/>
          <p:cNvSpPr txBox="1"/>
          <p:nvPr/>
        </p:nvSpPr>
        <p:spPr>
          <a:xfrm>
            <a:off x="6500826" y="642918"/>
            <a:ext cx="22145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smtClean="0"/>
              <a:t>Etat factuel</a:t>
            </a:r>
            <a:endParaRPr lang="fr-F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8</Words>
  <Application>Microsoft Office PowerPoint</Application>
  <PresentationFormat>Affichage à l'écran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manuel</dc:creator>
  <cp:lastModifiedBy>manuel</cp:lastModifiedBy>
  <cp:revision>1</cp:revision>
  <dcterms:created xsi:type="dcterms:W3CDTF">2011-12-12T10:11:56Z</dcterms:created>
  <dcterms:modified xsi:type="dcterms:W3CDTF">2011-12-12T10:28:54Z</dcterms:modified>
</cp:coreProperties>
</file>