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2862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365E5-10B2-4188-AAF4-618FA4D7A803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1071563" y="4711700"/>
            <a:ext cx="1357312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de la biocénose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6200000" flipV="1">
            <a:off x="4714881" y="2357434"/>
            <a:ext cx="2214567" cy="16430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>
            <a:off x="2714625" y="4997450"/>
            <a:ext cx="3286125" cy="3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ZoneTexte 18"/>
          <p:cNvSpPr txBox="1">
            <a:spLocks noChangeArrowheads="1"/>
          </p:cNvSpPr>
          <p:nvPr/>
        </p:nvSpPr>
        <p:spPr bwMode="auto">
          <a:xfrm>
            <a:off x="4071938" y="1211263"/>
            <a:ext cx="1357312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du biotope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2214563" y="2357437"/>
            <a:ext cx="2286000" cy="18573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25"/>
          <p:cNvSpPr txBox="1">
            <a:spLocks noChangeArrowheads="1"/>
          </p:cNvSpPr>
          <p:nvPr/>
        </p:nvSpPr>
        <p:spPr bwMode="auto">
          <a:xfrm>
            <a:off x="7572396" y="26431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4572000" y="3786190"/>
            <a:ext cx="28575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-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6500826" y="4786322"/>
            <a:ext cx="135731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 smtClean="0">
                <a:latin typeface="Calibri" pitchFamily="34" charset="0"/>
              </a:rPr>
              <a:t>Humains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20" name="ZoneTexte 25"/>
          <p:cNvSpPr txBox="1">
            <a:spLocks noChangeArrowheads="1"/>
          </p:cNvSpPr>
          <p:nvPr/>
        </p:nvSpPr>
        <p:spPr bwMode="auto">
          <a:xfrm>
            <a:off x="1571604" y="2714620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1" name="ZoneTexte 25"/>
          <p:cNvSpPr txBox="1">
            <a:spLocks noChangeArrowheads="1"/>
          </p:cNvSpPr>
          <p:nvPr/>
        </p:nvSpPr>
        <p:spPr bwMode="auto">
          <a:xfrm>
            <a:off x="4643438" y="62150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2" name="ZoneTexte 30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La forêt française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1071563" y="4711700"/>
            <a:ext cx="1357312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de la biocénose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6200000" flipV="1">
            <a:off x="4714881" y="2357434"/>
            <a:ext cx="2214567" cy="16430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>
            <a:off x="2714625" y="4997450"/>
            <a:ext cx="3286125" cy="3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ZoneTexte 18"/>
          <p:cNvSpPr txBox="1">
            <a:spLocks noChangeArrowheads="1"/>
          </p:cNvSpPr>
          <p:nvPr/>
        </p:nvSpPr>
        <p:spPr bwMode="auto">
          <a:xfrm>
            <a:off x="4071938" y="1211263"/>
            <a:ext cx="1357312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du biotope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2214563" y="2357437"/>
            <a:ext cx="2286000" cy="18573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25"/>
          <p:cNvSpPr txBox="1">
            <a:spLocks noChangeArrowheads="1"/>
          </p:cNvSpPr>
          <p:nvPr/>
        </p:nvSpPr>
        <p:spPr bwMode="auto">
          <a:xfrm>
            <a:off x="7572396" y="26431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4572000" y="3786190"/>
            <a:ext cx="28575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-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6500826" y="4786322"/>
            <a:ext cx="135731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 smtClean="0">
                <a:latin typeface="Calibri" pitchFamily="34" charset="0"/>
              </a:rPr>
              <a:t>Humains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20" name="ZoneTexte 25"/>
          <p:cNvSpPr txBox="1">
            <a:spLocks noChangeArrowheads="1"/>
          </p:cNvSpPr>
          <p:nvPr/>
        </p:nvSpPr>
        <p:spPr bwMode="auto">
          <a:xfrm>
            <a:off x="1571604" y="2714620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1" name="ZoneTexte 25"/>
          <p:cNvSpPr txBox="1">
            <a:spLocks noChangeArrowheads="1"/>
          </p:cNvSpPr>
          <p:nvPr/>
        </p:nvSpPr>
        <p:spPr bwMode="auto">
          <a:xfrm>
            <a:off x="4643438" y="62150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2" name="ZoneTexte 30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La forêt française</a:t>
            </a:r>
          </a:p>
          <a:p>
            <a:pPr algn="ctr"/>
            <a:r>
              <a:rPr lang="fr-FR" sz="2400" dirty="0" smtClean="0"/>
              <a:t>d</a:t>
            </a:r>
            <a:r>
              <a:rPr lang="fr-FR" sz="2400" dirty="0" smtClean="0"/>
              <a:t>u Moyen Age au XIXème siècle</a:t>
            </a:r>
            <a:endParaRPr lang="fr-FR" sz="2400" dirty="0"/>
          </a:p>
        </p:txBody>
      </p:sp>
      <p:sp>
        <p:nvSpPr>
          <p:cNvPr id="13" name="ZoneTexte 4"/>
          <p:cNvSpPr txBox="1">
            <a:spLocks noChangeArrowheads="1"/>
          </p:cNvSpPr>
          <p:nvPr/>
        </p:nvSpPr>
        <p:spPr bwMode="auto">
          <a:xfrm>
            <a:off x="2857488" y="435769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Défrichement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14" name="ZoneTexte 4"/>
          <p:cNvSpPr txBox="1">
            <a:spLocks noChangeArrowheads="1"/>
          </p:cNvSpPr>
          <p:nvPr/>
        </p:nvSpPr>
        <p:spPr bwMode="auto">
          <a:xfrm>
            <a:off x="3286116" y="5143512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Affouage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15" name="ZoneTexte 4"/>
          <p:cNvSpPr txBox="1">
            <a:spLocks noChangeArrowheads="1"/>
          </p:cNvSpPr>
          <p:nvPr/>
        </p:nvSpPr>
        <p:spPr bwMode="auto">
          <a:xfrm>
            <a:off x="3929058" y="5357826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err="1" smtClean="0">
                <a:latin typeface="Calibri" pitchFamily="34" charset="0"/>
              </a:rPr>
              <a:t>Maronage</a:t>
            </a:r>
            <a:r>
              <a:rPr lang="fr-FR" sz="1200" dirty="0" smtClean="0">
                <a:latin typeface="Calibri" pitchFamily="34" charset="0"/>
              </a:rPr>
              <a:t> 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3" name="ZoneTexte 4"/>
          <p:cNvSpPr txBox="1">
            <a:spLocks noChangeArrowheads="1"/>
          </p:cNvSpPr>
          <p:nvPr/>
        </p:nvSpPr>
        <p:spPr bwMode="auto">
          <a:xfrm>
            <a:off x="4500562" y="5643578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Pacage  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4" name="ZoneTexte 4"/>
          <p:cNvSpPr txBox="1">
            <a:spLocks noChangeArrowheads="1"/>
          </p:cNvSpPr>
          <p:nvPr/>
        </p:nvSpPr>
        <p:spPr bwMode="auto">
          <a:xfrm>
            <a:off x="5286380" y="5857892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Glandée  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5" name="ZoneTexte 4"/>
          <p:cNvSpPr txBox="1">
            <a:spLocks noChangeArrowheads="1"/>
          </p:cNvSpPr>
          <p:nvPr/>
        </p:nvSpPr>
        <p:spPr bwMode="auto">
          <a:xfrm>
            <a:off x="4000496" y="4643446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Essartage </a:t>
            </a:r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1071563" y="4711700"/>
            <a:ext cx="1357312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de la biocénose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6200000" flipV="1">
            <a:off x="4714881" y="2357434"/>
            <a:ext cx="2214567" cy="16430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>
            <a:off x="2714625" y="4997450"/>
            <a:ext cx="3286125" cy="3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ZoneTexte 18"/>
          <p:cNvSpPr txBox="1">
            <a:spLocks noChangeArrowheads="1"/>
          </p:cNvSpPr>
          <p:nvPr/>
        </p:nvSpPr>
        <p:spPr bwMode="auto">
          <a:xfrm>
            <a:off x="4071938" y="1211263"/>
            <a:ext cx="1357312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du biotope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2214563" y="2357437"/>
            <a:ext cx="2286000" cy="18573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25"/>
          <p:cNvSpPr txBox="1">
            <a:spLocks noChangeArrowheads="1"/>
          </p:cNvSpPr>
          <p:nvPr/>
        </p:nvSpPr>
        <p:spPr bwMode="auto">
          <a:xfrm>
            <a:off x="7572396" y="26431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4572000" y="3429000"/>
            <a:ext cx="28575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-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6500826" y="4786322"/>
            <a:ext cx="135731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 smtClean="0">
                <a:latin typeface="Calibri" pitchFamily="34" charset="0"/>
              </a:rPr>
              <a:t>Humains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20" name="ZoneTexte 25"/>
          <p:cNvSpPr txBox="1">
            <a:spLocks noChangeArrowheads="1"/>
          </p:cNvSpPr>
          <p:nvPr/>
        </p:nvSpPr>
        <p:spPr bwMode="auto">
          <a:xfrm>
            <a:off x="1571604" y="2714620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1" name="ZoneTexte 25"/>
          <p:cNvSpPr txBox="1">
            <a:spLocks noChangeArrowheads="1"/>
          </p:cNvSpPr>
          <p:nvPr/>
        </p:nvSpPr>
        <p:spPr bwMode="auto">
          <a:xfrm>
            <a:off x="4643438" y="62150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22" name="ZoneTexte 30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La forêt française</a:t>
            </a:r>
          </a:p>
          <a:p>
            <a:pPr algn="ctr"/>
            <a:r>
              <a:rPr lang="fr-FR" sz="2400" dirty="0" smtClean="0"/>
              <a:t>a</a:t>
            </a:r>
            <a:r>
              <a:rPr lang="fr-FR" sz="2400" dirty="0" smtClean="0"/>
              <a:t>ujourd’hui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13" name="ZoneTexte 4"/>
          <p:cNvSpPr txBox="1">
            <a:spLocks noChangeArrowheads="1"/>
          </p:cNvSpPr>
          <p:nvPr/>
        </p:nvSpPr>
        <p:spPr bwMode="auto">
          <a:xfrm>
            <a:off x="4071934" y="400050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Pollutions   </a:t>
            </a:r>
            <a:endParaRPr lang="fr-FR" sz="1200" b="1" dirty="0">
              <a:latin typeface="Calibri" pitchFamily="34" charset="0"/>
            </a:endParaRPr>
          </a:p>
        </p:txBody>
      </p:sp>
      <p:sp>
        <p:nvSpPr>
          <p:cNvPr id="14" name="ZoneTexte 4"/>
          <p:cNvSpPr txBox="1">
            <a:spLocks noChangeArrowheads="1"/>
          </p:cNvSpPr>
          <p:nvPr/>
        </p:nvSpPr>
        <p:spPr bwMode="auto">
          <a:xfrm>
            <a:off x="4286248" y="4500570"/>
            <a:ext cx="19288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Exploitation intensive voire excessive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15" name="ZoneTexte 4"/>
          <p:cNvSpPr txBox="1">
            <a:spLocks noChangeArrowheads="1"/>
          </p:cNvSpPr>
          <p:nvPr/>
        </p:nvSpPr>
        <p:spPr bwMode="auto">
          <a:xfrm>
            <a:off x="2857488" y="6000768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Bois d’œuvre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3" name="ZoneTexte 4"/>
          <p:cNvSpPr txBox="1">
            <a:spLocks noChangeArrowheads="1"/>
          </p:cNvSpPr>
          <p:nvPr/>
        </p:nvSpPr>
        <p:spPr bwMode="auto">
          <a:xfrm>
            <a:off x="4000496" y="5929330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Bois d’industrie   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4" name="ZoneTexte 4"/>
          <p:cNvSpPr txBox="1">
            <a:spLocks noChangeArrowheads="1"/>
          </p:cNvSpPr>
          <p:nvPr/>
        </p:nvSpPr>
        <p:spPr bwMode="auto">
          <a:xfrm>
            <a:off x="5214942" y="5857892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Bois d’</a:t>
            </a:r>
            <a:r>
              <a:rPr lang="fr-FR" sz="1200" dirty="0" smtClean="0">
                <a:latin typeface="Calibri" pitchFamily="34" charset="0"/>
              </a:rPr>
              <a:t>é</a:t>
            </a:r>
            <a:r>
              <a:rPr lang="fr-FR" sz="1200" dirty="0" smtClean="0">
                <a:latin typeface="Calibri" pitchFamily="34" charset="0"/>
              </a:rPr>
              <a:t>n</a:t>
            </a:r>
            <a:r>
              <a:rPr lang="fr-FR" sz="1200" dirty="0" smtClean="0">
                <a:latin typeface="Calibri" pitchFamily="34" charset="0"/>
              </a:rPr>
              <a:t>ergie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5" name="ZoneTexte 4"/>
          <p:cNvSpPr txBox="1">
            <a:spLocks noChangeArrowheads="1"/>
          </p:cNvSpPr>
          <p:nvPr/>
        </p:nvSpPr>
        <p:spPr bwMode="auto">
          <a:xfrm>
            <a:off x="4000496" y="5000636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Conservation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6" name="ZoneTexte 4"/>
          <p:cNvSpPr txBox="1">
            <a:spLocks noChangeArrowheads="1"/>
          </p:cNvSpPr>
          <p:nvPr/>
        </p:nvSpPr>
        <p:spPr bwMode="auto">
          <a:xfrm>
            <a:off x="4071934" y="5214950"/>
            <a:ext cx="11429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Gestion durable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7" name="ZoneTexte 4"/>
          <p:cNvSpPr txBox="1">
            <a:spLocks noChangeArrowheads="1"/>
          </p:cNvSpPr>
          <p:nvPr/>
        </p:nvSpPr>
        <p:spPr bwMode="auto">
          <a:xfrm>
            <a:off x="4143372" y="5643578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Préservation 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8" name="ZoneTexte 4"/>
          <p:cNvSpPr txBox="1">
            <a:spLocks noChangeArrowheads="1"/>
          </p:cNvSpPr>
          <p:nvPr/>
        </p:nvSpPr>
        <p:spPr bwMode="auto">
          <a:xfrm>
            <a:off x="2214546" y="2428868"/>
            <a:ext cx="11429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Stockage de carbone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9" name="ZoneTexte 4"/>
          <p:cNvSpPr txBox="1">
            <a:spLocks noChangeArrowheads="1"/>
          </p:cNvSpPr>
          <p:nvPr/>
        </p:nvSpPr>
        <p:spPr bwMode="auto">
          <a:xfrm>
            <a:off x="1714480" y="3143248"/>
            <a:ext cx="11429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Production d’</a:t>
            </a:r>
            <a:r>
              <a:rPr lang="fr-FR" sz="1200" b="1" dirty="0" err="1" smtClean="0">
                <a:latin typeface="Calibri" pitchFamily="34" charset="0"/>
              </a:rPr>
              <a:t>oxugène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0" name="ZoneTexte 4"/>
          <p:cNvSpPr txBox="1">
            <a:spLocks noChangeArrowheads="1"/>
          </p:cNvSpPr>
          <p:nvPr/>
        </p:nvSpPr>
        <p:spPr bwMode="auto">
          <a:xfrm>
            <a:off x="3857620" y="2714620"/>
            <a:ext cx="11429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latin typeface="Calibri" pitchFamily="34" charset="0"/>
              </a:rPr>
              <a:t>Dérèglement climatique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1" name="ZoneTexte 4"/>
          <p:cNvSpPr txBox="1">
            <a:spLocks noChangeArrowheads="1"/>
          </p:cNvSpPr>
          <p:nvPr/>
        </p:nvSpPr>
        <p:spPr bwMode="auto">
          <a:xfrm>
            <a:off x="3214678" y="3143248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Incendies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2" name="ZoneTexte 4"/>
          <p:cNvSpPr txBox="1">
            <a:spLocks noChangeArrowheads="1"/>
          </p:cNvSpPr>
          <p:nvPr/>
        </p:nvSpPr>
        <p:spPr bwMode="auto">
          <a:xfrm>
            <a:off x="2928926" y="3571876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Sécheresses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3" name="ZoneTexte 4"/>
          <p:cNvSpPr txBox="1">
            <a:spLocks noChangeArrowheads="1"/>
          </p:cNvSpPr>
          <p:nvPr/>
        </p:nvSpPr>
        <p:spPr bwMode="auto">
          <a:xfrm>
            <a:off x="2786050" y="400050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Tempêtes  </a:t>
            </a:r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83</Words>
  <Application>Microsoft Office PowerPoint</Application>
  <PresentationFormat>Affichage à l'écran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Utilisateur</cp:lastModifiedBy>
  <cp:revision>6</cp:revision>
  <dcterms:created xsi:type="dcterms:W3CDTF">2014-10-17T03:41:29Z</dcterms:created>
  <dcterms:modified xsi:type="dcterms:W3CDTF">2022-12-11T17:18:05Z</dcterms:modified>
</cp:coreProperties>
</file>