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48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9509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90006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5715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3719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90016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5490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8276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73897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1066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8348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BE82E-24CC-42AF-832D-D7785062F551}" type="datetimeFigureOut">
              <a:rPr lang="fr-FR" smtClean="0"/>
              <a:pPr/>
              <a:t>09/09/2023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95605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necteur droit 19"/>
          <p:cNvCxnSpPr/>
          <p:nvPr/>
        </p:nvCxnSpPr>
        <p:spPr>
          <a:xfrm>
            <a:off x="9785106" y="614310"/>
            <a:ext cx="1" cy="6063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6139031" y="653143"/>
            <a:ext cx="1" cy="6063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102637" y="3590262"/>
            <a:ext cx="11980506" cy="1714492"/>
          </a:xfrm>
          <a:prstGeom prst="ellipse">
            <a:avLst/>
          </a:prstGeom>
          <a:solidFill>
            <a:schemeClr val="bg2">
              <a:lumMod val="50000"/>
              <a:alpha val="4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" y="1105593"/>
            <a:ext cx="12192000" cy="2915902"/>
          </a:xfrm>
          <a:prstGeom prst="ellipse">
            <a:avLst/>
          </a:prstGeom>
          <a:solidFill>
            <a:schemeClr val="accent2">
              <a:lumMod val="40000"/>
              <a:lumOff val="60000"/>
              <a:alpha val="5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298579" y="1548882"/>
            <a:ext cx="11653935" cy="2062065"/>
          </a:xfrm>
          <a:prstGeom prst="ellipse">
            <a:avLst/>
          </a:prstGeom>
          <a:solidFill>
            <a:schemeClr val="accent2">
              <a:lumMod val="40000"/>
              <a:lumOff val="60000"/>
              <a:alpha val="47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58417" y="1929881"/>
            <a:ext cx="10636898" cy="1587760"/>
          </a:xfrm>
          <a:prstGeom prst="ellipse">
            <a:avLst/>
          </a:prstGeom>
          <a:solidFill>
            <a:schemeClr val="accent2">
              <a:lumMod val="60000"/>
              <a:lumOff val="40000"/>
              <a:alpha val="47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1343607" y="2520913"/>
            <a:ext cx="9647853" cy="881742"/>
          </a:xfrm>
          <a:prstGeom prst="ellipse">
            <a:avLst/>
          </a:prstGeom>
          <a:solidFill>
            <a:schemeClr val="accent2">
              <a:lumMod val="75000"/>
              <a:alpha val="47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5840652" y="337311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2GM</a:t>
            </a:r>
            <a:endParaRPr lang="fr-FR" sz="12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438217" y="1084437"/>
            <a:ext cx="1463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Violences de masse </a:t>
            </a:r>
            <a:endParaRPr lang="fr-FR" sz="12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5515969" y="1516763"/>
            <a:ext cx="12875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Crimes de masse </a:t>
            </a:r>
            <a:endParaRPr lang="fr-FR" sz="12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5263145" y="1933076"/>
            <a:ext cx="17995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Crimes contre l’humanité</a:t>
            </a:r>
            <a:endParaRPr lang="fr-FR" sz="12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5747043" y="2524195"/>
            <a:ext cx="7889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Génocide</a:t>
            </a:r>
            <a:endParaRPr lang="fr-FR" sz="12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5491510" y="4929483"/>
            <a:ext cx="1341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Crimes de guerre  </a:t>
            </a:r>
            <a:endParaRPr lang="fr-FR" sz="1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298130" y="337311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1</a:t>
            </a:r>
            <a:r>
              <a:rPr lang="fr-FR" sz="1200" dirty="0" smtClean="0"/>
              <a:t>GM</a:t>
            </a:r>
            <a:endParaRPr lang="fr-FR" sz="1200" dirty="0"/>
          </a:p>
        </p:txBody>
      </p:sp>
      <p:sp>
        <p:nvSpPr>
          <p:cNvPr id="21" name="ZoneTexte 20"/>
          <p:cNvSpPr txBox="1"/>
          <p:nvPr/>
        </p:nvSpPr>
        <p:spPr>
          <a:xfrm>
            <a:off x="9258968" y="377456"/>
            <a:ext cx="10306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Après la 2GM</a:t>
            </a:r>
            <a:endParaRPr lang="fr-FR" sz="1200" dirty="0"/>
          </a:p>
        </p:txBody>
      </p:sp>
      <p:sp>
        <p:nvSpPr>
          <p:cNvPr id="22" name="ZoneTexte 21"/>
          <p:cNvSpPr txBox="1"/>
          <p:nvPr/>
        </p:nvSpPr>
        <p:spPr>
          <a:xfrm>
            <a:off x="7972417" y="2854062"/>
            <a:ext cx="16321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1943 : invention du mot génocide  </a:t>
            </a:r>
            <a:endParaRPr lang="fr-FR" sz="800" dirty="0"/>
          </a:p>
        </p:txBody>
      </p:sp>
      <p:sp>
        <p:nvSpPr>
          <p:cNvPr id="23" name="ZoneTexte 22"/>
          <p:cNvSpPr txBox="1"/>
          <p:nvPr/>
        </p:nvSpPr>
        <p:spPr>
          <a:xfrm>
            <a:off x="9132527" y="2298204"/>
            <a:ext cx="13270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1945 : invention du </a:t>
            </a:r>
            <a:r>
              <a:rPr lang="fr-FR" sz="800" dirty="0" smtClean="0"/>
              <a:t>crime </a:t>
            </a:r>
            <a:r>
              <a:rPr lang="fr-FR" sz="800" dirty="0" smtClean="0"/>
              <a:t>contre l’humanité </a:t>
            </a:r>
            <a:endParaRPr lang="fr-FR" sz="800" dirty="0"/>
          </a:p>
        </p:txBody>
      </p:sp>
      <p:cxnSp>
        <p:nvCxnSpPr>
          <p:cNvPr id="18" name="Connecteur droit 17"/>
          <p:cNvCxnSpPr/>
          <p:nvPr/>
        </p:nvCxnSpPr>
        <p:spPr>
          <a:xfrm>
            <a:off x="2615175" y="656247"/>
            <a:ext cx="1" cy="6063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9794752" y="4238422"/>
            <a:ext cx="5116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Ukraine</a:t>
            </a:r>
            <a:endParaRPr lang="fr-FR" sz="800" dirty="0"/>
          </a:p>
        </p:txBody>
      </p:sp>
      <p:sp>
        <p:nvSpPr>
          <p:cNvPr id="25" name="ZoneTexte 24"/>
          <p:cNvSpPr txBox="1"/>
          <p:nvPr/>
        </p:nvSpPr>
        <p:spPr>
          <a:xfrm>
            <a:off x="10205165" y="2742494"/>
            <a:ext cx="640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1994 :Génocide Tutsi</a:t>
            </a:r>
            <a:endParaRPr lang="fr-FR" sz="800" dirty="0"/>
          </a:p>
        </p:txBody>
      </p:sp>
      <p:sp>
        <p:nvSpPr>
          <p:cNvPr id="26" name="ZoneTexte 25"/>
          <p:cNvSpPr txBox="1"/>
          <p:nvPr/>
        </p:nvSpPr>
        <p:spPr>
          <a:xfrm>
            <a:off x="3731724" y="1641816"/>
            <a:ext cx="12474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1932-1933 : </a:t>
            </a:r>
            <a:r>
              <a:rPr lang="fr-FR" sz="800" dirty="0" err="1" smtClean="0"/>
              <a:t>Holodomor</a:t>
            </a:r>
            <a:r>
              <a:rPr lang="fr-FR" sz="800" dirty="0" smtClean="0"/>
              <a:t> ?</a:t>
            </a:r>
            <a:endParaRPr lang="fr-FR" sz="800" dirty="0"/>
          </a:p>
        </p:txBody>
      </p:sp>
      <p:sp>
        <p:nvSpPr>
          <p:cNvPr id="27" name="ZoneTexte 26"/>
          <p:cNvSpPr txBox="1"/>
          <p:nvPr/>
        </p:nvSpPr>
        <p:spPr>
          <a:xfrm>
            <a:off x="3790815" y="2829915"/>
            <a:ext cx="12474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1932-1933 : </a:t>
            </a:r>
            <a:r>
              <a:rPr lang="fr-FR" sz="800" dirty="0" err="1" smtClean="0"/>
              <a:t>Holodomor</a:t>
            </a:r>
            <a:r>
              <a:rPr lang="fr-FR" sz="800" dirty="0" smtClean="0"/>
              <a:t> ?</a:t>
            </a:r>
            <a:endParaRPr lang="fr-FR" sz="800" dirty="0"/>
          </a:p>
        </p:txBody>
      </p:sp>
      <p:sp>
        <p:nvSpPr>
          <p:cNvPr id="28" name="ZoneTexte 27"/>
          <p:cNvSpPr txBox="1"/>
          <p:nvPr/>
        </p:nvSpPr>
        <p:spPr>
          <a:xfrm>
            <a:off x="2120640" y="2811264"/>
            <a:ext cx="9944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1915 : génocide Arménien</a:t>
            </a:r>
            <a:endParaRPr lang="fr-FR" sz="800" dirty="0"/>
          </a:p>
        </p:txBody>
      </p:sp>
      <p:sp>
        <p:nvSpPr>
          <p:cNvPr id="29" name="ZoneTexte 28"/>
          <p:cNvSpPr txBox="1"/>
          <p:nvPr/>
        </p:nvSpPr>
        <p:spPr>
          <a:xfrm>
            <a:off x="1158986" y="2838518"/>
            <a:ext cx="994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err="1" smtClean="0"/>
              <a:t>Héréros</a:t>
            </a:r>
            <a:r>
              <a:rPr lang="fr-FR" sz="800" dirty="0" smtClean="0"/>
              <a:t> ?</a:t>
            </a:r>
            <a:endParaRPr lang="fr-FR" sz="800" dirty="0"/>
          </a:p>
        </p:txBody>
      </p:sp>
      <p:sp>
        <p:nvSpPr>
          <p:cNvPr id="30" name="ZoneTexte 29"/>
          <p:cNvSpPr txBox="1"/>
          <p:nvPr/>
        </p:nvSpPr>
        <p:spPr>
          <a:xfrm>
            <a:off x="1134109" y="1992552"/>
            <a:ext cx="994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err="1" smtClean="0"/>
              <a:t>Héréros</a:t>
            </a:r>
            <a:r>
              <a:rPr lang="fr-FR" sz="800" dirty="0" smtClean="0"/>
              <a:t> ? </a:t>
            </a:r>
            <a:endParaRPr lang="fr-FR" sz="800" dirty="0"/>
          </a:p>
        </p:txBody>
      </p:sp>
      <p:sp>
        <p:nvSpPr>
          <p:cNvPr id="31" name="ZoneTexte 30"/>
          <p:cNvSpPr txBox="1"/>
          <p:nvPr/>
        </p:nvSpPr>
        <p:spPr>
          <a:xfrm>
            <a:off x="2151083" y="3575784"/>
            <a:ext cx="994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Violences contre les populations civiles en zone occupée </a:t>
            </a:r>
            <a:endParaRPr lang="fr-FR" sz="800" dirty="0"/>
          </a:p>
        </p:txBody>
      </p:sp>
      <p:sp>
        <p:nvSpPr>
          <p:cNvPr id="32" name="ZoneTexte 31"/>
          <p:cNvSpPr txBox="1"/>
          <p:nvPr/>
        </p:nvSpPr>
        <p:spPr>
          <a:xfrm>
            <a:off x="5816670" y="2744891"/>
            <a:ext cx="6403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Génocide Juif (Shoah)</a:t>
            </a:r>
          </a:p>
          <a:p>
            <a:pPr algn="ctr"/>
            <a:r>
              <a:rPr lang="fr-FR" sz="800" dirty="0" smtClean="0"/>
              <a:t>Génocide Tzigane </a:t>
            </a:r>
            <a:endParaRPr lang="fr-FR" sz="800" dirty="0"/>
          </a:p>
        </p:txBody>
      </p:sp>
      <p:sp>
        <p:nvSpPr>
          <p:cNvPr id="33" name="ZoneTexte 30"/>
          <p:cNvSpPr txBox="1">
            <a:spLocks noChangeArrowheads="1"/>
          </p:cNvSpPr>
          <p:nvPr/>
        </p:nvSpPr>
        <p:spPr bwMode="auto">
          <a:xfrm>
            <a:off x="10668000" y="6423025"/>
            <a:ext cx="20002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latin typeface="Calibri" panose="020F0502020204030204" pitchFamily="34" charset="0"/>
              </a:rPr>
              <a:t>Auteur : Nérée Manuel</a:t>
            </a:r>
          </a:p>
        </p:txBody>
      </p:sp>
    </p:spTree>
    <p:extLst>
      <p:ext uri="{BB962C8B-B14F-4D97-AF65-F5344CB8AC3E}">
        <p14:creationId xmlns="" xmlns:p14="http://schemas.microsoft.com/office/powerpoint/2010/main" val="218065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71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8</cp:revision>
  <dcterms:created xsi:type="dcterms:W3CDTF">2023-07-12T13:26:35Z</dcterms:created>
  <dcterms:modified xsi:type="dcterms:W3CDTF">2023-09-09T16:23:47Z</dcterms:modified>
</cp:coreProperties>
</file>