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432C0-22DB-458D-A488-07FBFB9853F5}" type="datetimeFigureOut">
              <a:rPr lang="fr-FR" smtClean="0"/>
              <a:pPr/>
              <a:t>14/09/2023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FE66B-BD01-4B7D-A496-2114EE35B1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e 3"/>
          <p:cNvSpPr/>
          <p:nvPr/>
        </p:nvSpPr>
        <p:spPr>
          <a:xfrm>
            <a:off x="642910" y="1071546"/>
            <a:ext cx="8215370" cy="435771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357158" y="3286124"/>
            <a:ext cx="85725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214678" y="1142984"/>
            <a:ext cx="135732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Métropole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286116" y="4988494"/>
            <a:ext cx="135732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Algérie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429124" y="3571876"/>
            <a:ext cx="50006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FLN/ALN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071802" y="3571876"/>
            <a:ext cx="571504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MNA</a:t>
            </a:r>
          </a:p>
          <a:p>
            <a:endParaRPr lang="fr-FR" sz="1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57158" y="3152001"/>
            <a:ext cx="500066" cy="27699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1954</a:t>
            </a:r>
            <a:endParaRPr lang="fr-FR" sz="1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000364" y="3143248"/>
            <a:ext cx="500066" cy="27699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1956</a:t>
            </a:r>
            <a:endParaRPr lang="fr-FR" sz="12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429256" y="3143248"/>
            <a:ext cx="500066" cy="27699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1958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8429652" y="3152001"/>
            <a:ext cx="500066" cy="27699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1962</a:t>
            </a:r>
            <a:endParaRPr lang="fr-FR" sz="12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571604" y="2643182"/>
            <a:ext cx="642942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Armée </a:t>
            </a:r>
            <a:endParaRPr lang="fr-FR" sz="1200" dirty="0"/>
          </a:p>
        </p:txBody>
      </p:sp>
      <p:sp>
        <p:nvSpPr>
          <p:cNvPr id="18" name="ZoneTexte 17"/>
          <p:cNvSpPr txBox="1"/>
          <p:nvPr/>
        </p:nvSpPr>
        <p:spPr>
          <a:xfrm>
            <a:off x="857224" y="2643182"/>
            <a:ext cx="642942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Police  </a:t>
            </a:r>
            <a:endParaRPr lang="fr-FR" sz="1200" dirty="0"/>
          </a:p>
        </p:txBody>
      </p:sp>
      <p:sp>
        <p:nvSpPr>
          <p:cNvPr id="19" name="ZoneTexte 18"/>
          <p:cNvSpPr txBox="1"/>
          <p:nvPr/>
        </p:nvSpPr>
        <p:spPr>
          <a:xfrm>
            <a:off x="3500430" y="3143248"/>
            <a:ext cx="928694" cy="276999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Supplétifs </a:t>
            </a:r>
            <a:endParaRPr lang="fr-FR" sz="1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000496" y="2643182"/>
            <a:ext cx="857256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Conscrits  </a:t>
            </a:r>
            <a:endParaRPr lang="fr-FR" sz="1200" dirty="0"/>
          </a:p>
        </p:txBody>
      </p:sp>
      <p:sp>
        <p:nvSpPr>
          <p:cNvPr id="21" name="ZoneTexte 20"/>
          <p:cNvSpPr txBox="1"/>
          <p:nvPr/>
        </p:nvSpPr>
        <p:spPr>
          <a:xfrm>
            <a:off x="4929190" y="2643182"/>
            <a:ext cx="1000132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Réservistes  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357950" y="2357430"/>
            <a:ext cx="1143008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Partisans de l’Algérie française </a:t>
            </a:r>
            <a:endParaRPr lang="fr-FR" sz="1200" dirty="0"/>
          </a:p>
        </p:txBody>
      </p:sp>
      <p:sp>
        <p:nvSpPr>
          <p:cNvPr id="23" name="ZoneTexte 22"/>
          <p:cNvSpPr txBox="1"/>
          <p:nvPr/>
        </p:nvSpPr>
        <p:spPr>
          <a:xfrm>
            <a:off x="7572396" y="2714620"/>
            <a:ext cx="571504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OAS</a:t>
            </a:r>
            <a:endParaRPr lang="fr-FR" sz="12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715140" y="3000372"/>
            <a:ext cx="1143008" cy="461665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Partisans de l’indépendance</a:t>
            </a:r>
            <a:endParaRPr lang="fr-FR" sz="1200" dirty="0"/>
          </a:p>
        </p:txBody>
      </p:sp>
      <p:sp>
        <p:nvSpPr>
          <p:cNvPr id="25" name="Étoile à 4 branches 24"/>
          <p:cNvSpPr/>
          <p:nvPr/>
        </p:nvSpPr>
        <p:spPr>
          <a:xfrm>
            <a:off x="7429520" y="2857496"/>
            <a:ext cx="285752" cy="214314"/>
          </a:xfrm>
          <a:prstGeom prst="star4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Étoile à 4 branches 25"/>
          <p:cNvSpPr/>
          <p:nvPr/>
        </p:nvSpPr>
        <p:spPr>
          <a:xfrm>
            <a:off x="3857620" y="3714752"/>
            <a:ext cx="285752" cy="214314"/>
          </a:xfrm>
          <a:prstGeom prst="star4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Étoile à 4 branches 26"/>
          <p:cNvSpPr/>
          <p:nvPr/>
        </p:nvSpPr>
        <p:spPr>
          <a:xfrm>
            <a:off x="3857620" y="3357562"/>
            <a:ext cx="285752" cy="214314"/>
          </a:xfrm>
          <a:prstGeom prst="star4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21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Utilisateur</cp:lastModifiedBy>
  <cp:revision>5</cp:revision>
  <dcterms:created xsi:type="dcterms:W3CDTF">2017-09-17T13:22:38Z</dcterms:created>
  <dcterms:modified xsi:type="dcterms:W3CDTF">2023-09-14T04:34:32Z</dcterms:modified>
</cp:coreProperties>
</file>