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05A45-8E9B-42F3-9B37-57A156EC6F47}" type="datetimeFigureOut">
              <a:rPr lang="fr-FR" smtClean="0"/>
              <a:t>25/01/2023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DF163-7D0C-487E-A605-B1765A89C5D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05A45-8E9B-42F3-9B37-57A156EC6F47}" type="datetimeFigureOut">
              <a:rPr lang="fr-FR" smtClean="0"/>
              <a:t>25/01/2023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DF163-7D0C-487E-A605-B1765A89C5D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05A45-8E9B-42F3-9B37-57A156EC6F47}" type="datetimeFigureOut">
              <a:rPr lang="fr-FR" smtClean="0"/>
              <a:t>25/01/2023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DF163-7D0C-487E-A605-B1765A89C5D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05A45-8E9B-42F3-9B37-57A156EC6F47}" type="datetimeFigureOut">
              <a:rPr lang="fr-FR" smtClean="0"/>
              <a:t>25/01/2023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DF163-7D0C-487E-A605-B1765A89C5D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05A45-8E9B-42F3-9B37-57A156EC6F47}" type="datetimeFigureOut">
              <a:rPr lang="fr-FR" smtClean="0"/>
              <a:t>25/01/2023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DF163-7D0C-487E-A605-B1765A89C5D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05A45-8E9B-42F3-9B37-57A156EC6F47}" type="datetimeFigureOut">
              <a:rPr lang="fr-FR" smtClean="0"/>
              <a:t>25/01/2023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DF163-7D0C-487E-A605-B1765A89C5D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05A45-8E9B-42F3-9B37-57A156EC6F47}" type="datetimeFigureOut">
              <a:rPr lang="fr-FR" smtClean="0"/>
              <a:t>25/01/2023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DF163-7D0C-487E-A605-B1765A89C5D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05A45-8E9B-42F3-9B37-57A156EC6F47}" type="datetimeFigureOut">
              <a:rPr lang="fr-FR" smtClean="0"/>
              <a:t>25/01/2023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DF163-7D0C-487E-A605-B1765A89C5D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05A45-8E9B-42F3-9B37-57A156EC6F47}" type="datetimeFigureOut">
              <a:rPr lang="fr-FR" smtClean="0"/>
              <a:t>25/01/2023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DF163-7D0C-487E-A605-B1765A89C5D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05A45-8E9B-42F3-9B37-57A156EC6F47}" type="datetimeFigureOut">
              <a:rPr lang="fr-FR" smtClean="0"/>
              <a:t>25/01/2023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DF163-7D0C-487E-A605-B1765A89C5D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05A45-8E9B-42F3-9B37-57A156EC6F47}" type="datetimeFigureOut">
              <a:rPr lang="fr-FR" smtClean="0"/>
              <a:t>25/01/2023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DF163-7D0C-487E-A605-B1765A89C5D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805A45-8E9B-42F3-9B37-57A156EC6F47}" type="datetimeFigureOut">
              <a:rPr lang="fr-FR" smtClean="0"/>
              <a:t>25/01/2023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5DF163-7D0C-487E-A605-B1765A89C5D3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28728" y="2000240"/>
            <a:ext cx="3000396" cy="28575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4929190" y="2000240"/>
            <a:ext cx="3000396" cy="28575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7" name="Connecteur droit 6"/>
          <p:cNvCxnSpPr/>
          <p:nvPr/>
        </p:nvCxnSpPr>
        <p:spPr>
          <a:xfrm rot="16200000" flipH="1">
            <a:off x="2750331" y="3393281"/>
            <a:ext cx="3857652" cy="7143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786182" y="2285992"/>
            <a:ext cx="357190" cy="57150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3786182" y="3071810"/>
            <a:ext cx="357190" cy="57150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3786182" y="3929066"/>
            <a:ext cx="357190" cy="57150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5072066" y="2214554"/>
            <a:ext cx="357190" cy="571504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5072066" y="3000372"/>
            <a:ext cx="357190" cy="571504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5072066" y="3857628"/>
            <a:ext cx="357190" cy="571504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ZoneTexte 14"/>
          <p:cNvSpPr txBox="1"/>
          <p:nvPr/>
        </p:nvSpPr>
        <p:spPr>
          <a:xfrm>
            <a:off x="3786182" y="5786454"/>
            <a:ext cx="2003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Guerre symétrique 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28728" y="2000240"/>
            <a:ext cx="3000396" cy="28575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4929190" y="2000240"/>
            <a:ext cx="3000396" cy="28575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7" name="Connecteur droit 6"/>
          <p:cNvCxnSpPr/>
          <p:nvPr/>
        </p:nvCxnSpPr>
        <p:spPr>
          <a:xfrm rot="16200000" flipH="1">
            <a:off x="2750331" y="3393281"/>
            <a:ext cx="3857652" cy="7143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786182" y="2285992"/>
            <a:ext cx="357190" cy="57150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3786182" y="3071810"/>
            <a:ext cx="357190" cy="57150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3786182" y="3929066"/>
            <a:ext cx="357190" cy="57150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5072066" y="3000372"/>
            <a:ext cx="357190" cy="571504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/>
          <p:cNvSpPr txBox="1"/>
          <p:nvPr/>
        </p:nvSpPr>
        <p:spPr>
          <a:xfrm>
            <a:off x="3786182" y="5786454"/>
            <a:ext cx="22681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Guerre dissymétrique 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28728" y="2000240"/>
            <a:ext cx="3000396" cy="28575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4929190" y="2000240"/>
            <a:ext cx="3000396" cy="28575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7" name="Connecteur droit 6"/>
          <p:cNvCxnSpPr/>
          <p:nvPr/>
        </p:nvCxnSpPr>
        <p:spPr>
          <a:xfrm rot="16200000" flipH="1">
            <a:off x="2750331" y="3393281"/>
            <a:ext cx="3857652" cy="7143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786182" y="2285992"/>
            <a:ext cx="357190" cy="57150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3786182" y="3071810"/>
            <a:ext cx="357190" cy="57150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3786182" y="3929066"/>
            <a:ext cx="357190" cy="57150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/>
          <p:cNvSpPr/>
          <p:nvPr/>
        </p:nvSpPr>
        <p:spPr>
          <a:xfrm>
            <a:off x="5143504" y="2428868"/>
            <a:ext cx="214314" cy="21431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5295904" y="4214818"/>
            <a:ext cx="214314" cy="21431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6143636" y="3214686"/>
            <a:ext cx="214314" cy="21431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ZoneTexte 14"/>
          <p:cNvSpPr txBox="1"/>
          <p:nvPr/>
        </p:nvSpPr>
        <p:spPr>
          <a:xfrm>
            <a:off x="3786182" y="5786454"/>
            <a:ext cx="2114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Guerre asymétrique </a:t>
            </a: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43240" y="2000240"/>
            <a:ext cx="3000396" cy="28575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4000496" y="2357430"/>
            <a:ext cx="357190" cy="57150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4000496" y="3143248"/>
            <a:ext cx="357190" cy="57150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4000496" y="4000504"/>
            <a:ext cx="357190" cy="57150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/>
          <p:cNvSpPr/>
          <p:nvPr/>
        </p:nvSpPr>
        <p:spPr>
          <a:xfrm>
            <a:off x="5143504" y="2714620"/>
            <a:ext cx="214314" cy="21431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5357818" y="4071942"/>
            <a:ext cx="214314" cy="21431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3357554" y="3500438"/>
            <a:ext cx="214314" cy="21431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3000364" y="5786454"/>
            <a:ext cx="3459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Guerre asymétrique intra-étatique </a:t>
            </a: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9</Words>
  <Application>Microsoft Office PowerPoint</Application>
  <PresentationFormat>Affichage à l'écran (4:3)</PresentationFormat>
  <Paragraphs>4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Diapositive 1</vt:lpstr>
      <vt:lpstr>Diapositive 2</vt:lpstr>
      <vt:lpstr>Diapositive 3</vt:lpstr>
      <vt:lpstr>Diapositive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Utilisateur</dc:creator>
  <cp:lastModifiedBy>Utilisateur</cp:lastModifiedBy>
  <cp:revision>1</cp:revision>
  <dcterms:created xsi:type="dcterms:W3CDTF">2023-01-25T17:04:27Z</dcterms:created>
  <dcterms:modified xsi:type="dcterms:W3CDTF">2023-01-25T20:03:00Z</dcterms:modified>
</cp:coreProperties>
</file>