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2" autoAdjust="0"/>
    <p:restoredTop sz="94660"/>
  </p:normalViewPr>
  <p:slideViewPr>
    <p:cSldViewPr snapToGrid="0">
      <p:cViewPr varScale="1">
        <p:scale>
          <a:sx n="43" d="100"/>
          <a:sy n="43" d="100"/>
        </p:scale>
        <p:origin x="84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17D1DB-8403-47B2-AB52-52B80BFB1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46BBF9B-5706-6185-6CF5-DA29C2D89A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62CEF0-174E-4B78-0132-B9ACF5D64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4B56A3-1643-A2D7-ED27-C9DE81A4B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80D785-6D7B-DBF4-2FD0-1032FB4D8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33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985D78-1F73-1E28-4EDC-3EC07D31F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FF0666-A6B9-C5D8-A6F6-C8D337B61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FB488A-C0AE-14FA-8979-31FAF4765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AF5B84-06B3-2C83-15ED-6254D32E8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907A6F-92AB-00B2-A41B-9B78E3B49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516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D71C847-1314-9497-9677-7A16B203E7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8BD8B4E-3A27-4BF8-CB6D-92A774D92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2A7C10-EF92-5263-05AA-5158650EC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8DFEAB-3E92-439E-A12D-D02DBDF07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9C834E-EE25-F8A4-47E2-6B813C9A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72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A216F5-A31E-2939-7B6A-3BD646A8F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FB8AEE-9602-E1C4-D644-BB996DC18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091BC0-9BB9-40C6-4B9A-F87F1199A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145EEB-992E-12B8-297C-44A71CBD0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01DB82-04D8-2D25-E594-E8D64DFB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90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3762B2-A7C9-D961-F2D9-C0C0B8CCF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1F2215-319F-25E9-4390-A4C2FBEA4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C02568-C1E5-1FF8-C392-546219716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D60C86-1302-9B45-E003-A75085E6C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9C5C3D-F542-A67F-D87C-53C0B5E12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779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6CDFCA-3EB6-C946-CA3F-9317E17E1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0CD387-950A-622C-81AC-16760C441F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8F7EDD-ED56-292B-E228-FEC9B10B9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43692D-F334-9E34-9DED-A56953472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5D297E-15DD-D8A8-78BB-A33DBAE5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E0AF80-D967-64AD-80BE-9456EE1ED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46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CBF7D0-219E-C8FB-DAB1-82B384008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B46DC6-F7F7-5F91-B27A-ACFE2DFE1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2A63C61-68F7-3191-DEEF-F1B3FD7D8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5C921F-925E-3B01-AF7A-E26908BF0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19B8544-938E-9B0F-3D08-FB8CF69F6E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A6F8744-60ED-AA1D-9E6D-E921135DE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AAB771F-7DDA-FB04-9D34-921CB3CB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0B9B3BD-0DF4-CDB5-E425-8FA1B80A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61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6109B-EEE8-8856-185E-4A65BCBE7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9B897EC-5303-A346-368B-0BA23323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8C4DD4-66F2-AAEF-A51D-15A58AE6A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D79D673-A8CC-1EE7-5263-232FAA78D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04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E6C00D5-055E-7D54-5210-BF3BD0043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B233AD8-3F1D-5208-E881-6F01013F6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5A1AB24-E768-00A2-CA00-AB8DE95BF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88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071748-3E33-D24E-8354-1ED876FA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729521-6E0B-AEE7-23EC-7EFAD9D8E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F705E0-F363-CE75-6BD2-78B3B48D7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875C978-9FB0-C0ED-DB20-AD58F4ECC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1C75CA-FDE4-2A6A-07D0-89C334C9E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A62E2A-66D1-0871-7515-CDDA521A8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14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B9AF37-DDA4-2FAC-1D7B-6AF22DCBD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008FF88-C323-EB21-55D6-DC8503C8E1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FA739F-6C0F-6CDE-0EDB-910587126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B85117-96A9-4989-50ED-E8EF7D57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125D20-86FA-D264-0BE3-DE90C2A42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389633-3600-013A-4361-662EAAD0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47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B36F521-97B8-BE32-BCB1-2867F384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E8F0E1-B228-BF18-7A5A-D25F16A91F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10B7B6-848E-D024-D020-577335CF90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59DAD-3259-4D36-8049-3F3DFE218FC7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56F5C1-517F-084F-794C-0E4211E683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DD8C8E-6DE6-3D37-23B5-5B712BC37A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B587-DD46-48DD-A2AE-EA7FC0ED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51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BC201AC-6A64-FDEE-0D42-528649E9FB2B}"/>
              </a:ext>
            </a:extLst>
          </p:cNvPr>
          <p:cNvSpPr txBox="1"/>
          <p:nvPr/>
        </p:nvSpPr>
        <p:spPr>
          <a:xfrm>
            <a:off x="4136572" y="2721114"/>
            <a:ext cx="4091185" cy="70788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4000" dirty="0"/>
              <a:t>Les cybermenaces </a:t>
            </a:r>
          </a:p>
        </p:txBody>
      </p:sp>
    </p:spTree>
    <p:extLst>
      <p:ext uri="{BB962C8B-B14F-4D97-AF65-F5344CB8AC3E}">
        <p14:creationId xmlns:p14="http://schemas.microsoft.com/office/powerpoint/2010/main" val="4208047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667E10EB-1864-9446-D2FD-4682BF0E9316}"/>
              </a:ext>
            </a:extLst>
          </p:cNvPr>
          <p:cNvSpPr txBox="1"/>
          <p:nvPr/>
        </p:nvSpPr>
        <p:spPr>
          <a:xfrm>
            <a:off x="5101313" y="4925875"/>
            <a:ext cx="1572126" cy="73866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Immatérielles</a:t>
            </a:r>
          </a:p>
          <a:p>
            <a:pPr algn="ctr"/>
            <a:r>
              <a:rPr lang="fr-FR" sz="1200" dirty="0"/>
              <a:t>(données –systèmes informatique- DDoS)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7A03C48-E575-D2A2-3043-FF519ADE3257}"/>
              </a:ext>
            </a:extLst>
          </p:cNvPr>
          <p:cNvSpPr txBox="1"/>
          <p:nvPr/>
        </p:nvSpPr>
        <p:spPr>
          <a:xfrm>
            <a:off x="4948913" y="2146150"/>
            <a:ext cx="1876926" cy="55399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Matérielles</a:t>
            </a:r>
          </a:p>
          <a:p>
            <a:pPr algn="ctr"/>
            <a:r>
              <a:rPr lang="fr-FR" sz="1200" dirty="0"/>
              <a:t>(câbles, satellites, énergie) 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322C342-1F86-BF93-7C4D-CC2277E55570}"/>
              </a:ext>
            </a:extLst>
          </p:cNvPr>
          <p:cNvSpPr txBox="1"/>
          <p:nvPr/>
        </p:nvSpPr>
        <p:spPr>
          <a:xfrm>
            <a:off x="5268394" y="1589864"/>
            <a:ext cx="123796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Cibles</a:t>
            </a:r>
            <a:r>
              <a:rPr lang="fr-FR" dirty="0"/>
              <a:t> 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4647382-89E1-337A-E8CE-1B1328DAECC9}"/>
              </a:ext>
            </a:extLst>
          </p:cNvPr>
          <p:cNvSpPr txBox="1"/>
          <p:nvPr/>
        </p:nvSpPr>
        <p:spPr>
          <a:xfrm>
            <a:off x="5139111" y="2801450"/>
            <a:ext cx="1496531" cy="83099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Economiques</a:t>
            </a:r>
          </a:p>
          <a:p>
            <a:pPr algn="ctr"/>
            <a:r>
              <a:rPr lang="fr-FR" sz="1200" dirty="0"/>
              <a:t>(Entreprises, services publics) </a:t>
            </a:r>
            <a:r>
              <a:rPr lang="fr-FR" dirty="0"/>
              <a:t>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DB81D24-6F52-A6F2-0602-CAF6384F47BC}"/>
              </a:ext>
            </a:extLst>
          </p:cNvPr>
          <p:cNvSpPr txBox="1"/>
          <p:nvPr/>
        </p:nvSpPr>
        <p:spPr>
          <a:xfrm>
            <a:off x="2683743" y="3534808"/>
            <a:ext cx="2268728" cy="73866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Politiques </a:t>
            </a:r>
          </a:p>
          <a:p>
            <a:pPr algn="ctr"/>
            <a:r>
              <a:rPr lang="fr-FR" sz="1200" dirty="0"/>
              <a:t>(sites d'institutions politiques, collectivités territoriales)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ABE3371-8159-4EF2-9B03-1179DAF7F722}"/>
              </a:ext>
            </a:extLst>
          </p:cNvPr>
          <p:cNvSpPr txBox="1"/>
          <p:nvPr/>
        </p:nvSpPr>
        <p:spPr>
          <a:xfrm>
            <a:off x="6825839" y="3457316"/>
            <a:ext cx="2268728" cy="73866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Militaires</a:t>
            </a:r>
          </a:p>
          <a:p>
            <a:pPr algn="ctr"/>
            <a:r>
              <a:rPr lang="fr-FR" sz="1200" dirty="0"/>
              <a:t>dispositifs stratégiques et systèmes d'information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41AD455-CB23-CEEB-4108-65D1F81BECD2}"/>
              </a:ext>
            </a:extLst>
          </p:cNvPr>
          <p:cNvSpPr txBox="1"/>
          <p:nvPr/>
        </p:nvSpPr>
        <p:spPr>
          <a:xfrm>
            <a:off x="5268394" y="3904140"/>
            <a:ext cx="1237966" cy="92333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Sociales</a:t>
            </a:r>
          </a:p>
          <a:p>
            <a:pPr algn="ctr"/>
            <a:r>
              <a:rPr lang="fr-FR" sz="1200" dirty="0"/>
              <a:t>(opinion publique , société civile) 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3815118-C800-5F8B-659C-2F3C939851AE}"/>
              </a:ext>
            </a:extLst>
          </p:cNvPr>
          <p:cNvSpPr txBox="1"/>
          <p:nvPr/>
        </p:nvSpPr>
        <p:spPr>
          <a:xfrm>
            <a:off x="5309292" y="759070"/>
            <a:ext cx="1237966" cy="64633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Nature des menaces </a:t>
            </a:r>
            <a:r>
              <a:rPr lang="fr-FR" dirty="0"/>
              <a:t> 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B9D8B05-0977-A9B6-638B-E5F3F9A78202}"/>
              </a:ext>
            </a:extLst>
          </p:cNvPr>
          <p:cNvSpPr txBox="1"/>
          <p:nvPr/>
        </p:nvSpPr>
        <p:spPr>
          <a:xfrm>
            <a:off x="2057857" y="1868541"/>
            <a:ext cx="2468666" cy="101566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Sabotage – destruction </a:t>
            </a:r>
          </a:p>
          <a:p>
            <a:pPr algn="ctr"/>
            <a:r>
              <a:rPr lang="fr-FR" sz="1200" dirty="0"/>
              <a:t>Ex : </a:t>
            </a:r>
            <a:r>
              <a:rPr lang="fr-FR" sz="1200" dirty="0" err="1"/>
              <a:t>WannaCry</a:t>
            </a:r>
            <a:r>
              <a:rPr lang="fr-FR" sz="1200" dirty="0"/>
              <a:t> </a:t>
            </a:r>
          </a:p>
          <a:p>
            <a:pPr algn="ctr"/>
            <a:r>
              <a:rPr lang="fr-FR" sz="1200" dirty="0" err="1"/>
              <a:t>Stuxnet</a:t>
            </a:r>
            <a:r>
              <a:rPr lang="fr-FR" sz="1200" dirty="0"/>
              <a:t> </a:t>
            </a:r>
          </a:p>
          <a:p>
            <a:pPr algn="ctr"/>
            <a:r>
              <a:rPr lang="fr-FR" sz="1200" dirty="0" err="1"/>
              <a:t>NotPetya</a:t>
            </a:r>
            <a:r>
              <a:rPr lang="fr-FR" dirty="0"/>
              <a:t>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A1006BC-ED64-7917-1CD4-6F57855B9F66}"/>
              </a:ext>
            </a:extLst>
          </p:cNvPr>
          <p:cNvSpPr txBox="1"/>
          <p:nvPr/>
        </p:nvSpPr>
        <p:spPr>
          <a:xfrm>
            <a:off x="7248229" y="2088455"/>
            <a:ext cx="2845204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Espionnage-renseignement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E9F4523-7C52-8DC3-733F-93FED45850B6}"/>
              </a:ext>
            </a:extLst>
          </p:cNvPr>
          <p:cNvSpPr txBox="1"/>
          <p:nvPr/>
        </p:nvSpPr>
        <p:spPr>
          <a:xfrm>
            <a:off x="4017364" y="5844514"/>
            <a:ext cx="3777521" cy="7386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Subversion-influence-manipulation </a:t>
            </a:r>
          </a:p>
          <a:p>
            <a:pPr algn="ctr"/>
            <a:r>
              <a:rPr lang="fr-FR" sz="1200" dirty="0"/>
              <a:t>(désinformation, ingérence numérique, fake news, influence politique-matriochka, </a:t>
            </a:r>
            <a:r>
              <a:rPr lang="fr-FR" sz="1200" dirty="0" err="1"/>
              <a:t>Ghostwriter</a:t>
            </a:r>
            <a:r>
              <a:rPr lang="fr-FR" sz="1200" dirty="0"/>
              <a:t>)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ADF7FD6-4D04-CB8B-9B6D-42C3B7B3BFE4}"/>
              </a:ext>
            </a:extLst>
          </p:cNvPr>
          <p:cNvSpPr txBox="1"/>
          <p:nvPr/>
        </p:nvSpPr>
        <p:spPr>
          <a:xfrm>
            <a:off x="5180009" y="-4386"/>
            <a:ext cx="1496531" cy="64633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Origine des menaces </a:t>
            </a:r>
            <a:r>
              <a:rPr lang="fr-FR" dirty="0"/>
              <a:t> 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5DFEF67-9220-F1C7-3E8A-0BA8C867311A}"/>
              </a:ext>
            </a:extLst>
          </p:cNvPr>
          <p:cNvSpPr txBox="1"/>
          <p:nvPr/>
        </p:nvSpPr>
        <p:spPr>
          <a:xfrm>
            <a:off x="684970" y="397319"/>
            <a:ext cx="1237966" cy="110799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Etats</a:t>
            </a:r>
          </a:p>
          <a:p>
            <a:pPr algn="ctr"/>
            <a:r>
              <a:rPr lang="fr-FR" sz="1200" dirty="0"/>
              <a:t>Russie </a:t>
            </a:r>
          </a:p>
          <a:p>
            <a:pPr algn="ctr"/>
            <a:r>
              <a:rPr lang="fr-FR" sz="1200" dirty="0"/>
              <a:t>Chine </a:t>
            </a:r>
          </a:p>
          <a:p>
            <a:pPr algn="ctr"/>
            <a:r>
              <a:rPr lang="fr-FR" sz="1200" dirty="0"/>
              <a:t>Corée du Nord </a:t>
            </a:r>
          </a:p>
          <a:p>
            <a:pPr algn="ctr"/>
            <a:r>
              <a:rPr lang="fr-FR" sz="1200" dirty="0"/>
              <a:t>EU  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9A15FA5-21DC-C608-455B-63447A7B6D2B}"/>
              </a:ext>
            </a:extLst>
          </p:cNvPr>
          <p:cNvSpPr txBox="1"/>
          <p:nvPr/>
        </p:nvSpPr>
        <p:spPr>
          <a:xfrm>
            <a:off x="10043418" y="405780"/>
            <a:ext cx="1237966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Hackers  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FD8DB2E-0120-B7AD-CCD2-F8C410464429}"/>
              </a:ext>
            </a:extLst>
          </p:cNvPr>
          <p:cNvSpPr txBox="1"/>
          <p:nvPr/>
        </p:nvSpPr>
        <p:spPr>
          <a:xfrm>
            <a:off x="581794" y="5255710"/>
            <a:ext cx="1341142" cy="138499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Groupes malveillants</a:t>
            </a:r>
          </a:p>
          <a:p>
            <a:pPr algn="ctr"/>
            <a:r>
              <a:rPr lang="fr-FR" sz="1200" dirty="0"/>
              <a:t>Ex : </a:t>
            </a:r>
          </a:p>
          <a:p>
            <a:pPr algn="ctr"/>
            <a:r>
              <a:rPr lang="fr-FR" sz="1200" dirty="0"/>
              <a:t>Trolls</a:t>
            </a:r>
          </a:p>
          <a:p>
            <a:pPr algn="ctr"/>
            <a:r>
              <a:rPr lang="fr-FR" sz="1200" dirty="0"/>
              <a:t>Wagner –charnier de </a:t>
            </a:r>
            <a:r>
              <a:rPr lang="fr-FR" sz="1200" dirty="0" err="1"/>
              <a:t>Gossi</a:t>
            </a:r>
            <a:r>
              <a:rPr lang="fr-FR" sz="1200" dirty="0"/>
              <a:t>    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7342AA0-9D39-791C-ED41-2471A52F28DE}"/>
              </a:ext>
            </a:extLst>
          </p:cNvPr>
          <p:cNvSpPr txBox="1"/>
          <p:nvPr/>
        </p:nvSpPr>
        <p:spPr>
          <a:xfrm>
            <a:off x="10043418" y="5436557"/>
            <a:ext cx="1341142" cy="101566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Groupes terroristes</a:t>
            </a:r>
          </a:p>
          <a:p>
            <a:pPr algn="ctr"/>
            <a:r>
              <a:rPr lang="fr-FR" sz="1200" dirty="0"/>
              <a:t>(Daech </a:t>
            </a:r>
          </a:p>
          <a:p>
            <a:pPr algn="ctr"/>
            <a:r>
              <a:rPr lang="fr-FR" sz="1200" dirty="0"/>
              <a:t>Al </a:t>
            </a:r>
            <a:r>
              <a:rPr lang="fr-FR" sz="1200" dirty="0" err="1"/>
              <a:t>Qaida</a:t>
            </a:r>
            <a:r>
              <a:rPr lang="fr-FR" sz="1200" dirty="0"/>
              <a:t>)     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6AF26C-5FA7-C189-2481-9F03074A3F54}"/>
              </a:ext>
            </a:extLst>
          </p:cNvPr>
          <p:cNvSpPr txBox="1"/>
          <p:nvPr/>
        </p:nvSpPr>
        <p:spPr>
          <a:xfrm>
            <a:off x="10808288" y="6611779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Auteur : Manuel Nérée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77532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109</Words>
  <Application>Microsoft Office PowerPoint</Application>
  <PresentationFormat>Grand écran</PresentationFormat>
  <Paragraphs>37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Manuel Nérée</dc:creator>
  <cp:lastModifiedBy>Manuel Nérée</cp:lastModifiedBy>
  <cp:revision>4</cp:revision>
  <dcterms:created xsi:type="dcterms:W3CDTF">2025-11-02T14:37:12Z</dcterms:created>
  <dcterms:modified xsi:type="dcterms:W3CDTF">2025-11-04T13:48:09Z</dcterms:modified>
</cp:coreProperties>
</file>