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E5D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1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42E4-E500-49E1-AE04-74DA97E96117}" type="datetimeFigureOut">
              <a:rPr lang="fr-FR" smtClean="0"/>
              <a:t>11/11/2025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82D09-7F3E-48B8-927D-D41AD477A2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9275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42E4-E500-49E1-AE04-74DA97E96117}" type="datetimeFigureOut">
              <a:rPr lang="fr-FR" smtClean="0"/>
              <a:t>11/11/2025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82D09-7F3E-48B8-927D-D41AD477A2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9193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42E4-E500-49E1-AE04-74DA97E96117}" type="datetimeFigureOut">
              <a:rPr lang="fr-FR" smtClean="0"/>
              <a:t>11/11/2025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82D09-7F3E-48B8-927D-D41AD477A2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1349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42E4-E500-49E1-AE04-74DA97E96117}" type="datetimeFigureOut">
              <a:rPr lang="fr-FR" smtClean="0"/>
              <a:t>11/11/2025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82D09-7F3E-48B8-927D-D41AD477A2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1892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42E4-E500-49E1-AE04-74DA97E96117}" type="datetimeFigureOut">
              <a:rPr lang="fr-FR" smtClean="0"/>
              <a:t>11/11/2025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82D09-7F3E-48B8-927D-D41AD477A2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6231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42E4-E500-49E1-AE04-74DA97E96117}" type="datetimeFigureOut">
              <a:rPr lang="fr-FR" smtClean="0"/>
              <a:t>11/11/2025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82D09-7F3E-48B8-927D-D41AD477A2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5850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42E4-E500-49E1-AE04-74DA97E96117}" type="datetimeFigureOut">
              <a:rPr lang="fr-FR" smtClean="0"/>
              <a:t>11/11/2025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82D09-7F3E-48B8-927D-D41AD477A2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2434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42E4-E500-49E1-AE04-74DA97E96117}" type="datetimeFigureOut">
              <a:rPr lang="fr-FR" smtClean="0"/>
              <a:t>11/11/2025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82D09-7F3E-48B8-927D-D41AD477A2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3796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42E4-E500-49E1-AE04-74DA97E96117}" type="datetimeFigureOut">
              <a:rPr lang="fr-FR" smtClean="0"/>
              <a:t>11/11/2025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82D09-7F3E-48B8-927D-D41AD477A2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4476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42E4-E500-49E1-AE04-74DA97E96117}" type="datetimeFigureOut">
              <a:rPr lang="fr-FR" smtClean="0"/>
              <a:t>11/11/2025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82D09-7F3E-48B8-927D-D41AD477A2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7720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42E4-E500-49E1-AE04-74DA97E96117}" type="datetimeFigureOut">
              <a:rPr lang="fr-FR" smtClean="0"/>
              <a:t>11/11/2025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82D09-7F3E-48B8-927D-D41AD477A2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7128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242E4-E500-49E1-AE04-74DA97E96117}" type="datetimeFigureOut">
              <a:rPr lang="fr-FR" smtClean="0"/>
              <a:t>11/11/2025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F82D09-7F3E-48B8-927D-D41AD477A2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117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880975" y="2100600"/>
            <a:ext cx="1215025" cy="513567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Commandement de cyberdéfense</a:t>
            </a:r>
          </a:p>
          <a:p>
            <a:pPr algn="ctr"/>
            <a:r>
              <a:rPr lang="fr-FR" sz="800" b="1" dirty="0">
                <a:solidFill>
                  <a:schemeClr val="tx1"/>
                </a:solidFill>
              </a:rPr>
              <a:t>Comcyber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22773" y="2116986"/>
            <a:ext cx="1215025" cy="513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chemeClr val="tx1"/>
                </a:solidFill>
              </a:rPr>
              <a:t>Lutte 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80977" y="3225588"/>
            <a:ext cx="1215025" cy="513567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Direction générale de sécurité  extérieure </a:t>
            </a:r>
          </a:p>
          <a:p>
            <a:pPr algn="ctr"/>
            <a:r>
              <a:rPr lang="fr-FR" sz="800" b="1" dirty="0">
                <a:solidFill>
                  <a:schemeClr val="tx1"/>
                </a:solidFill>
              </a:rPr>
              <a:t>DGSE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880975" y="1114159"/>
            <a:ext cx="1215025" cy="513567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chemeClr val="tx1"/>
                </a:solidFill>
              </a:rPr>
              <a:t>Extérieur 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161430" y="1114159"/>
            <a:ext cx="1215025" cy="513567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chemeClr val="tx1"/>
                </a:solidFill>
              </a:rPr>
              <a:t>Intérieur 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575972" y="1744750"/>
            <a:ext cx="1226221" cy="180440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chemeClr val="tx1"/>
                </a:solidFill>
              </a:rPr>
              <a:t>Premier ministre  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900467" y="1744750"/>
            <a:ext cx="1226221" cy="180440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chemeClr val="tx1"/>
                </a:solidFill>
              </a:rPr>
              <a:t>Ministère de l’intérieur 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75972" y="2092555"/>
            <a:ext cx="1215025" cy="513567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Agence nationale pour la  sécurité des systèmes d‘information </a:t>
            </a:r>
          </a:p>
          <a:p>
            <a:pPr algn="ctr"/>
            <a:r>
              <a:rPr lang="fr-FR" sz="800" b="1" dirty="0">
                <a:solidFill>
                  <a:schemeClr val="tx1"/>
                </a:solidFill>
              </a:rPr>
              <a:t>ANSSI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911663" y="2098871"/>
            <a:ext cx="1215025" cy="513567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Sous direction de la lutte contre la cybercriminalité  </a:t>
            </a:r>
          </a:p>
          <a:p>
            <a:pPr algn="ctr"/>
            <a:r>
              <a:rPr lang="fr-FR" sz="800" b="1" dirty="0">
                <a:solidFill>
                  <a:schemeClr val="tx1"/>
                </a:solidFill>
              </a:rPr>
              <a:t>SDLC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237650" y="3233898"/>
            <a:ext cx="1215025" cy="513567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Direction  générale  de sécurité  intérieure </a:t>
            </a:r>
          </a:p>
          <a:p>
            <a:pPr algn="ctr"/>
            <a:r>
              <a:rPr lang="fr-FR" sz="800" b="1" dirty="0">
                <a:solidFill>
                  <a:schemeClr val="tx1"/>
                </a:solidFill>
              </a:rPr>
              <a:t>DGSI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922775" y="3280385"/>
            <a:ext cx="1215025" cy="513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chemeClr val="tx1"/>
                </a:solidFill>
              </a:rPr>
              <a:t>Renseignement 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922774" y="3990946"/>
            <a:ext cx="1215025" cy="513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chemeClr val="tx1"/>
                </a:solidFill>
              </a:rPr>
              <a:t>Veille 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575973" y="4037796"/>
            <a:ext cx="1215025" cy="513567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chemeClr val="tx1"/>
                </a:solidFill>
              </a:rPr>
              <a:t>VIGINUM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4157774" y="317506"/>
            <a:ext cx="292580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b="1" dirty="0"/>
              <a:t>Les principaux acteurs de la cyberdéfense française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922773" y="5348692"/>
            <a:ext cx="1215025" cy="513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chemeClr val="tx1"/>
                </a:solidFill>
              </a:rPr>
              <a:t>Partenariats  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304075" y="5354554"/>
            <a:ext cx="1215025" cy="513567"/>
          </a:xfrm>
          <a:prstGeom prst="rect">
            <a:avLst/>
          </a:prstGeom>
          <a:solidFill>
            <a:srgbClr val="9E5DD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chemeClr val="tx1"/>
                </a:solidFill>
              </a:rPr>
              <a:t>OTAN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685374" y="5348691"/>
            <a:ext cx="1215025" cy="513567"/>
          </a:xfrm>
          <a:prstGeom prst="rect">
            <a:avLst/>
          </a:prstGeom>
          <a:solidFill>
            <a:srgbClr val="9E5DD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 err="1">
                <a:solidFill>
                  <a:schemeClr val="tx1"/>
                </a:solidFill>
              </a:rPr>
              <a:t>Ue</a:t>
            </a:r>
            <a:r>
              <a:rPr lang="fr-FR" sz="800" b="1" dirty="0">
                <a:solidFill>
                  <a:schemeClr val="tx1"/>
                </a:solidFill>
              </a:rPr>
              <a:t> - ENISA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484735" y="2663094"/>
            <a:ext cx="531218" cy="513567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chemeClr val="tx1"/>
                </a:solidFill>
              </a:rPr>
              <a:t>LID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250688" y="2691341"/>
            <a:ext cx="531218" cy="438457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chemeClr val="tx1"/>
                </a:solidFill>
              </a:rPr>
              <a:t>LIO 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222878" y="2648584"/>
            <a:ext cx="531218" cy="5135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chemeClr val="tx1"/>
                </a:solidFill>
              </a:rPr>
              <a:t> 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4C88CAAC-AA66-0045-41C0-D7DA62E4BDA1}"/>
              </a:ext>
            </a:extLst>
          </p:cNvPr>
          <p:cNvSpPr txBox="1"/>
          <p:nvPr/>
        </p:nvSpPr>
        <p:spPr>
          <a:xfrm>
            <a:off x="10808288" y="6611779"/>
            <a:ext cx="13837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/>
              <a:t>Auteur : Manuel Nérée</a:t>
            </a:r>
            <a:endParaRPr lang="fr-FR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1B0B62F-51A9-042D-CED1-B27659102854}"/>
              </a:ext>
            </a:extLst>
          </p:cNvPr>
          <p:cNvSpPr/>
          <p:nvPr/>
        </p:nvSpPr>
        <p:spPr>
          <a:xfrm>
            <a:off x="5932408" y="2647484"/>
            <a:ext cx="531218" cy="513567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chemeClr val="tx1"/>
                </a:solidFill>
              </a:rPr>
              <a:t>L2I </a:t>
            </a:r>
            <a:endParaRPr lang="fr-F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340034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67</Words>
  <Application>Microsoft Office PowerPoint</Application>
  <PresentationFormat>Grand écran</PresentationFormat>
  <Paragraphs>27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Manuel Nérée</cp:lastModifiedBy>
  <cp:revision>9</cp:revision>
  <dcterms:created xsi:type="dcterms:W3CDTF">2024-04-29T05:39:13Z</dcterms:created>
  <dcterms:modified xsi:type="dcterms:W3CDTF">2025-11-11T09:02:40Z</dcterms:modified>
</cp:coreProperties>
</file>