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2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25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69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60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39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2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70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26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91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78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67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2727C-7F7C-4B2C-9C18-0220ECC8E4A2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EDD6F-3244-4F76-870B-F10209F1C4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99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980901" y="2554635"/>
            <a:ext cx="4538750" cy="1529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205251" y="2506217"/>
            <a:ext cx="4538750" cy="1529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441863" y="1594651"/>
            <a:ext cx="7302138" cy="3352674"/>
          </a:xfrm>
          <a:prstGeom prst="ellipse">
            <a:avLst/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834040" y="3108841"/>
            <a:ext cx="201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Guerres impériales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776978" y="1842558"/>
            <a:ext cx="2488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Guerres napoléoniennes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826950" y="3134740"/>
            <a:ext cx="25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Guerres révolutionnaires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95627" y="3165518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1792</a:t>
            </a:r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180210" y="314329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1799</a:t>
            </a:r>
            <a:endParaRPr lang="fr-FR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925303" y="312423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1804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0467938" y="3103156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1815</a:t>
            </a:r>
            <a:endParaRPr lang="fr-FR" sz="16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0732714" y="6511095"/>
            <a:ext cx="11673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Auteur : Nérée Manuel 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501056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2023-10-21T13:30:50Z</dcterms:created>
  <dcterms:modified xsi:type="dcterms:W3CDTF">2023-10-21T13:38:53Z</dcterms:modified>
</cp:coreProperties>
</file>