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fr-F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DE8E4695-7B66-48C9-83B7-AAC5557B3249}" type="datetime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26/11/2019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5BA7AEB-27C1-4543-B5F1-89BA2586CC9E}" type="slidenum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1428840" y="0"/>
            <a:ext cx="3928680" cy="6857640"/>
          </a:xfrm>
          <a:prstGeom prst="rect">
            <a:avLst/>
          </a:prstGeom>
          <a:solidFill>
            <a:schemeClr val="tx2">
              <a:lumMod val="75000"/>
              <a:alpha val="82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1428840" y="1143000"/>
            <a:ext cx="3928680" cy="57956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CustomShape 3"/>
          <p:cNvSpPr/>
          <p:nvPr/>
        </p:nvSpPr>
        <p:spPr>
          <a:xfrm>
            <a:off x="1428840" y="2286000"/>
            <a:ext cx="3928680" cy="4652640"/>
          </a:xfrm>
          <a:prstGeom prst="rect">
            <a:avLst/>
          </a:prstGeom>
          <a:solidFill>
            <a:schemeClr val="accent1">
              <a:lumMod val="60000"/>
              <a:lumOff val="40000"/>
              <a:alpha val="53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CustomShape 4"/>
          <p:cNvSpPr/>
          <p:nvPr/>
        </p:nvSpPr>
        <p:spPr>
          <a:xfrm>
            <a:off x="1428840" y="4071960"/>
            <a:ext cx="3928680" cy="28666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5"/>
          <p:cNvSpPr/>
          <p:nvPr/>
        </p:nvSpPr>
        <p:spPr>
          <a:xfrm>
            <a:off x="1428840" y="4857840"/>
            <a:ext cx="3928680" cy="2090520"/>
          </a:xfrm>
          <a:prstGeom prst="rect">
            <a:avLst/>
          </a:prstGeom>
          <a:solidFill>
            <a:schemeClr val="accent1">
              <a:lumMod val="40000"/>
              <a:lumOff val="60000"/>
              <a:alpha val="53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6"/>
          <p:cNvSpPr/>
          <p:nvPr/>
        </p:nvSpPr>
        <p:spPr>
          <a:xfrm>
            <a:off x="1428840" y="5572080"/>
            <a:ext cx="3928680" cy="1375920"/>
          </a:xfrm>
          <a:prstGeom prst="rect">
            <a:avLst/>
          </a:prstGeom>
          <a:solidFill>
            <a:schemeClr val="accent2">
              <a:lumMod val="75000"/>
              <a:alpha val="53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Line 7"/>
          <p:cNvSpPr/>
          <p:nvPr/>
        </p:nvSpPr>
        <p:spPr>
          <a:xfrm>
            <a:off x="928440" y="2284200"/>
            <a:ext cx="4714920" cy="1440"/>
          </a:xfrm>
          <a:prstGeom prst="line">
            <a:avLst/>
          </a:prstGeom>
          <a:ln w="11736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CustomShape 8"/>
          <p:cNvSpPr/>
          <p:nvPr/>
        </p:nvSpPr>
        <p:spPr>
          <a:xfrm>
            <a:off x="3075480" y="6143760"/>
            <a:ext cx="6566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Terre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9"/>
          <p:cNvSpPr/>
          <p:nvPr/>
        </p:nvSpPr>
        <p:spPr>
          <a:xfrm>
            <a:off x="2724120" y="5000760"/>
            <a:ext cx="17600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Eaux territoriales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10"/>
          <p:cNvSpPr/>
          <p:nvPr/>
        </p:nvSpPr>
        <p:spPr>
          <a:xfrm>
            <a:off x="2795400" y="4286160"/>
            <a:ext cx="149472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Zone contiguë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11"/>
          <p:cNvSpPr/>
          <p:nvPr/>
        </p:nvSpPr>
        <p:spPr>
          <a:xfrm>
            <a:off x="5867280" y="2143080"/>
            <a:ext cx="1418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Limite de ZEE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12"/>
          <p:cNvSpPr/>
          <p:nvPr/>
        </p:nvSpPr>
        <p:spPr>
          <a:xfrm>
            <a:off x="2159280" y="1357200"/>
            <a:ext cx="2691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Plateau continental étendu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13"/>
          <p:cNvSpPr/>
          <p:nvPr/>
        </p:nvSpPr>
        <p:spPr>
          <a:xfrm>
            <a:off x="2511720" y="285840"/>
            <a:ext cx="21225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Eaux internationales 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14"/>
          <p:cNvSpPr/>
          <p:nvPr/>
        </p:nvSpPr>
        <p:spPr>
          <a:xfrm flipH="1" flipV="1" rot="5400000">
            <a:off x="4071600" y="3999960"/>
            <a:ext cx="2999880" cy="1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headEnd len="med" type="stealth" w="med"/>
            <a:tailEnd len="med" type="stealth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CustomShape 15"/>
          <p:cNvSpPr/>
          <p:nvPr/>
        </p:nvSpPr>
        <p:spPr>
          <a:xfrm rot="5400000">
            <a:off x="678960" y="4464720"/>
            <a:ext cx="785520" cy="1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headEnd len="med" type="stealth" w="med"/>
            <a:tailEnd len="med" type="stealth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16"/>
          <p:cNvSpPr/>
          <p:nvPr/>
        </p:nvSpPr>
        <p:spPr>
          <a:xfrm rot="5400000">
            <a:off x="679680" y="5249880"/>
            <a:ext cx="785520" cy="1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headEnd len="med" type="stealth" w="med"/>
            <a:tailEnd len="med" type="stealth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CustomShape 17"/>
          <p:cNvSpPr/>
          <p:nvPr/>
        </p:nvSpPr>
        <p:spPr>
          <a:xfrm rot="5400000">
            <a:off x="5465880" y="4288320"/>
            <a:ext cx="87264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200 mi.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18"/>
          <p:cNvSpPr/>
          <p:nvPr/>
        </p:nvSpPr>
        <p:spPr>
          <a:xfrm rot="16200000">
            <a:off x="434520" y="4287240"/>
            <a:ext cx="75672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 mi.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19"/>
          <p:cNvSpPr/>
          <p:nvPr/>
        </p:nvSpPr>
        <p:spPr>
          <a:xfrm rot="16200000">
            <a:off x="446760" y="5073120"/>
            <a:ext cx="75672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12 mi.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LibreOffice/5.2.7.2$Windows_x86 LibreOffice_project/2b7f1e640c46ceb28adf43ee075a6e8b8439ed10</Application>
  <Words>22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2013-12-19T13:33:44Z</dcterms:created>
  <dc:creator>manuel</dc:creator>
  <dc:description/>
  <dc:language>fr-FR</dc:language>
  <cp:lastModifiedBy/>
  <dcterms:modified xsi:type="dcterms:W3CDTF">2019-11-26T13:49:15Z</dcterms:modified>
  <cp:revision>2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