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2" autoAdjust="0"/>
    <p:restoredTop sz="9466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3B28B0-B428-0C89-2680-4E1A07327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9746AA-49F2-B532-4468-D2CFB07E3C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41FFF6-08BA-C1BB-2DD5-639A8AD19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282F09-7285-13FF-AEC7-570B64609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895B30-A699-A281-140E-05B880475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666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DFA8E-E910-3A8A-0F30-7B586DD96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FA45F2-AC04-EC4A-16E9-CF178CFB4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6EA410-1907-26FB-FB72-0850D577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380712-4298-FD24-982B-E6401A35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63DCAF-9206-8A59-4F06-3AACCD990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530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21AE32E-E2F8-3CFA-7588-BC142CFC4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1E686E9-B0B7-D3CC-DBAE-35C52A6721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24AAC3-FA29-FC40-A69C-9D3C1580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CB841-BCB6-3A05-9E4D-305676D63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FF57B7-B4A0-4A05-9448-8E418410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360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DF784B-C8BA-FB7D-A37A-3D220001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258E7D-589B-2691-72A0-10888399A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A0CDF5-0F78-0DEA-7677-D02D5E5BD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858A8F-BEE0-E2CC-2177-39759990A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0632EF-3AAF-7644-1DEF-3139D4EF0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24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0A73D-C6CA-B5F7-41A1-4ABE14926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1FEBEA-C492-D4EF-895B-BDA0CAA9A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0BA843-AC4F-2B86-9A1C-12D8FBA9B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042BF7-2787-B366-2267-418FFF11F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CB9393-4CC8-9498-11BB-9857B072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0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9B72B5-5A1F-065E-3138-80A07810A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74FF24-9C0B-1E4E-F339-517ED33E18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6E8ABB6-4352-7878-BE90-836407BEB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3A09C9-2E26-CD9C-C13A-FC30C5D84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0E4D43-34D1-BED3-2DBC-1C3BF367A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E7CFFDA-CA50-2973-556C-985655F45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566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274771-4D5B-E5C2-C064-1231BD50A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C9CF70-70BF-E5CE-012D-52136CE33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EB22CB-BBB4-DEAF-8D87-EA56B7353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C363A9-7B39-2235-4A89-C13E14D70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47331C-C60B-636C-E9FB-9169F87E0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02BB038-5051-B530-2A0E-50D12D415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801B35F-FF2A-2397-3F60-2C813143D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779FA88-84A7-BD57-D3AC-A5523D78E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15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564804-94AF-A811-84C8-2982D9B82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E80EBA3-D338-97A3-B1D3-6F40539A7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F5113CD-6AAE-8DC6-4AA7-C1E47E7E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257132-B326-12C9-5328-B1F67A5B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554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78B392-7907-58B1-6B7D-BDD27A32D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C49BAA6-A9E2-F8D8-E10F-5C75D9838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2A6B93-417B-94BF-00D6-DA13CD12D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5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F11C8-67CA-3E7F-2814-B794002C1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9A1F81-A6A9-FB47-D341-699AD1659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F2AF57-3230-6272-91D4-E0F6CF99F6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DBE4DC-7B54-1032-572C-823B2686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AE75C7-47B9-987F-0996-3BFED87AE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ED98E1-5309-3D1E-61C3-2D01889D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12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8AE987-BA29-E437-8845-55D87209A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A1EC93A-1BDC-0264-2A7B-DE1D4DD90D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1532-D7B6-60F5-6A67-2C10CB840E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58F6E1-B8B9-68B6-285B-5CFB1AA6C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629CE00-9E5A-96C0-A7AF-00833495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27A1AF-E18A-80FF-6589-F9B6FE46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3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C224E8F-0614-D386-E2C0-7C7B1BD32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56DE231-CFCE-669F-3A3B-D8E759233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7C4F8F-A9BF-2A08-36F6-DC25F0FB4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12D8C-71F3-4705-B117-332E9CB183EA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09B68A-5F5F-39C7-8CD1-C4FF5C3C6D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2E8A91-C32D-12E3-29D8-E1C9DCA080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90FC0-514D-4406-A61D-8C9CDDB8F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242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arte, texte, atlas&#10;&#10;Le contenu généré par l’IA peut être incorrect.">
            <a:extLst>
              <a:ext uri="{FF2B5EF4-FFF2-40B4-BE49-F238E27FC236}">
                <a16:creationId xmlns:a16="http://schemas.microsoft.com/office/drawing/2014/main" id="{D9164E29-8CD0-CA45-164A-E32D2FE66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242" y="843797"/>
            <a:ext cx="4941758" cy="545667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 6" descr="Une image contenant texte, capture d’écran, Police, nombre&#10;&#10;Le contenu généré par l’IA peut être incorrect.">
            <a:extLst>
              <a:ext uri="{FF2B5EF4-FFF2-40B4-BE49-F238E27FC236}">
                <a16:creationId xmlns:a16="http://schemas.microsoft.com/office/drawing/2014/main" id="{E573E89F-D022-15EC-0517-EEF523796D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026"/>
          <a:stretch>
            <a:fillRect/>
          </a:stretch>
        </p:blipFill>
        <p:spPr>
          <a:xfrm>
            <a:off x="6676609" y="751114"/>
            <a:ext cx="3871647" cy="554935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3E27934-CBE9-5EFE-CBEE-4259138B01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2735" y="249958"/>
            <a:ext cx="7039957" cy="3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6739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Manuel Nérée</dc:creator>
  <cp:lastModifiedBy>Manuel Nérée</cp:lastModifiedBy>
  <cp:revision>1</cp:revision>
  <dcterms:created xsi:type="dcterms:W3CDTF">2026-02-18T17:47:08Z</dcterms:created>
  <dcterms:modified xsi:type="dcterms:W3CDTF">2026-02-18T17:48:50Z</dcterms:modified>
</cp:coreProperties>
</file>