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media/image1.png" ContentType="image/png"/>
  <Override PartName="/ppt/media/image4.jpeg" ContentType="image/jpeg"/>
  <Override PartName="/ppt/media/image2.png" ContentType="image/png"/>
  <Override PartName="/ppt/media/image3.jpeg" ContentType="image/jpeg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" descr="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35" name="" descr=""/>
          <p:cNvPicPr/>
          <p:nvPr/>
        </p:nvPicPr>
        <p:blipFill>
          <a:blip r:embed="rId3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85800" y="2130480"/>
            <a:ext cx="7771680" cy="6811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Cliquez pour éditer le format du texte-titre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Cliquez pour éditer le format du plan de texte</a:t>
            </a:r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niveau de plan</a:t>
            </a:r>
            <a:endParaRPr b="0" lang="fr-F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Troisième niveau de plan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Quatrième niveau de plan</a:t>
            </a:r>
            <a:endParaRPr b="0" lang="fr-F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Cinquième niveau de plan</a:t>
            </a:r>
            <a:endParaRPr b="0" lang="fr-F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Sixième niveau de plan</a:t>
            </a:r>
            <a:endParaRPr b="0" lang="fr-F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Septième niveau de plan</a:t>
            </a:r>
            <a:endParaRPr b="0" lang="fr-F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90000"/>
            <a:ext cx="9024120" cy="6768000"/>
          </a:xfrm>
          <a:prstGeom prst="rect">
            <a:avLst/>
          </a:prstGeom>
          <a:ln>
            <a:noFill/>
          </a:ln>
        </p:spPr>
      </p:pic>
      <p:sp>
        <p:nvSpPr>
          <p:cNvPr id="37" name="CustomShape 1"/>
          <p:cNvSpPr/>
          <p:nvPr/>
        </p:nvSpPr>
        <p:spPr>
          <a:xfrm>
            <a:off x="4248000" y="2952000"/>
            <a:ext cx="288000" cy="216000"/>
          </a:xfrm>
          <a:custGeom>
            <a:avLst/>
            <a:gdLst/>
            <a:ahLst/>
            <a:rect l="0" t="0" r="r" b="b"/>
            <a:pathLst>
              <a:path w="802" h="602">
                <a:moveTo>
                  <a:pt x="801" y="150"/>
                </a:moveTo>
                <a:lnTo>
                  <a:pt x="200" y="150"/>
                </a:lnTo>
                <a:lnTo>
                  <a:pt x="200" y="0"/>
                </a:lnTo>
                <a:lnTo>
                  <a:pt x="0" y="300"/>
                </a:lnTo>
                <a:lnTo>
                  <a:pt x="200" y="601"/>
                </a:lnTo>
                <a:lnTo>
                  <a:pt x="200" y="450"/>
                </a:lnTo>
                <a:lnTo>
                  <a:pt x="801" y="450"/>
                </a:lnTo>
                <a:lnTo>
                  <a:pt x="801" y="150"/>
                </a:lnTo>
              </a:path>
            </a:pathLst>
          </a:custGeom>
          <a:solidFill>
            <a:srgbClr val="729fc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8" name="CustomShape 2"/>
          <p:cNvSpPr/>
          <p:nvPr/>
        </p:nvSpPr>
        <p:spPr>
          <a:xfrm>
            <a:off x="504000" y="4824000"/>
            <a:ext cx="288000" cy="216000"/>
          </a:xfrm>
          <a:custGeom>
            <a:avLst/>
            <a:gdLst/>
            <a:ahLst/>
            <a:rect l="0" t="0" r="r" b="b"/>
            <a:pathLst>
              <a:path w="802" h="602">
                <a:moveTo>
                  <a:pt x="801" y="150"/>
                </a:moveTo>
                <a:lnTo>
                  <a:pt x="200" y="150"/>
                </a:lnTo>
                <a:lnTo>
                  <a:pt x="200" y="0"/>
                </a:lnTo>
                <a:lnTo>
                  <a:pt x="0" y="300"/>
                </a:lnTo>
                <a:lnTo>
                  <a:pt x="200" y="601"/>
                </a:lnTo>
                <a:lnTo>
                  <a:pt x="200" y="450"/>
                </a:lnTo>
                <a:lnTo>
                  <a:pt x="801" y="450"/>
                </a:lnTo>
                <a:lnTo>
                  <a:pt x="801" y="150"/>
                </a:lnTo>
              </a:path>
            </a:pathLst>
          </a:custGeom>
          <a:solidFill>
            <a:srgbClr val="729fc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9" name="TextShape 3"/>
          <p:cNvSpPr txBox="1"/>
          <p:nvPr/>
        </p:nvSpPr>
        <p:spPr>
          <a:xfrm>
            <a:off x="792000" y="4752000"/>
            <a:ext cx="1728000" cy="602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Proposition de loi</a:t>
            </a:r>
            <a:endParaRPr b="1" lang="fr-F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TextShape 4"/>
          <p:cNvSpPr txBox="1"/>
          <p:nvPr/>
        </p:nvSpPr>
        <p:spPr>
          <a:xfrm>
            <a:off x="2232000" y="45720"/>
            <a:ext cx="4608000" cy="602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Les institutions de la Deuxième République  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11520" y="3960"/>
            <a:ext cx="9143640" cy="6857640"/>
          </a:xfrm>
          <a:prstGeom prst="rect">
            <a:avLst/>
          </a:prstGeom>
          <a:ln>
            <a:noFill/>
          </a:ln>
        </p:spPr>
      </p:pic>
      <p:sp>
        <p:nvSpPr>
          <p:cNvPr id="42" name="TextShape 1"/>
          <p:cNvSpPr txBox="1"/>
          <p:nvPr/>
        </p:nvSpPr>
        <p:spPr>
          <a:xfrm>
            <a:off x="7776000" y="4680000"/>
            <a:ext cx="1296000" cy="137016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lIns="90000" rIns="90000" tIns="45000" bIns="45000"/>
          <a:p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Les institutions du Second Empire 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891</TotalTime>
  <Application>LibreOffice/5.2.7.2$Windows_x86 LibreOffice_project/2b7f1e640c46ceb28adf43ee075a6e8b8439ed10</Application>
  <Words>285</Words>
  <Paragraphs>84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2019-07-16T16:58:18Z</dcterms:created>
  <dc:creator>Neree Manuel</dc:creator>
  <dc:description/>
  <dc:language>fr-FR</dc:language>
  <cp:lastModifiedBy/>
  <dcterms:modified xsi:type="dcterms:W3CDTF">2019-11-26T12:56:45Z</dcterms:modified>
  <cp:revision>13</cp:revision>
  <dc:subject/>
  <dc:title>Diapositive 1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2</vt:i4>
  </property>
  <property fmtid="{D5CDD505-2E9C-101B-9397-08002B2CF9AE}" pid="8" name="PresentationFormat">
    <vt:lpwstr>Affichage à l'écran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4</vt:i4>
  </property>
</Properties>
</file>