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866" autoAdjust="0"/>
    <p:restoredTop sz="94660"/>
  </p:normalViewPr>
  <p:slideViewPr>
    <p:cSldViewPr>
      <p:cViewPr>
        <p:scale>
          <a:sx n="86" d="100"/>
          <a:sy n="86" d="100"/>
        </p:scale>
        <p:origin x="-298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70B1-6C98-4957-B36C-231088823593}" type="datetimeFigureOut">
              <a:rPr lang="fr-FR" smtClean="0"/>
              <a:pPr/>
              <a:t>13/02/2023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FB6D-4F45-42F9-8C66-6338FF0BC26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e libre 31"/>
          <p:cNvSpPr/>
          <p:nvPr/>
        </p:nvSpPr>
        <p:spPr>
          <a:xfrm>
            <a:off x="19050" y="9525"/>
            <a:ext cx="9201150" cy="6877050"/>
          </a:xfrm>
          <a:custGeom>
            <a:avLst/>
            <a:gdLst>
              <a:gd name="connsiteX0" fmla="*/ 6162675 w 9201150"/>
              <a:gd name="connsiteY0" fmla="*/ 9525 h 6877050"/>
              <a:gd name="connsiteX1" fmla="*/ 6191250 w 9201150"/>
              <a:gd name="connsiteY1" fmla="*/ 180975 h 6877050"/>
              <a:gd name="connsiteX2" fmla="*/ 6191250 w 9201150"/>
              <a:gd name="connsiteY2" fmla="*/ 381000 h 6877050"/>
              <a:gd name="connsiteX3" fmla="*/ 6191250 w 9201150"/>
              <a:gd name="connsiteY3" fmla="*/ 381000 h 6877050"/>
              <a:gd name="connsiteX4" fmla="*/ 6267450 w 9201150"/>
              <a:gd name="connsiteY4" fmla="*/ 419100 h 6877050"/>
              <a:gd name="connsiteX5" fmla="*/ 6248400 w 9201150"/>
              <a:gd name="connsiteY5" fmla="*/ 466725 h 6877050"/>
              <a:gd name="connsiteX6" fmla="*/ 6181725 w 9201150"/>
              <a:gd name="connsiteY6" fmla="*/ 466725 h 6877050"/>
              <a:gd name="connsiteX7" fmla="*/ 6181725 w 9201150"/>
              <a:gd name="connsiteY7" fmla="*/ 466725 h 6877050"/>
              <a:gd name="connsiteX8" fmla="*/ 6057900 w 9201150"/>
              <a:gd name="connsiteY8" fmla="*/ 428625 h 6877050"/>
              <a:gd name="connsiteX9" fmla="*/ 6067425 w 9201150"/>
              <a:gd name="connsiteY9" fmla="*/ 590550 h 6877050"/>
              <a:gd name="connsiteX10" fmla="*/ 6067425 w 9201150"/>
              <a:gd name="connsiteY10" fmla="*/ 590550 h 6877050"/>
              <a:gd name="connsiteX11" fmla="*/ 6124575 w 9201150"/>
              <a:gd name="connsiteY11" fmla="*/ 676275 h 6877050"/>
              <a:gd name="connsiteX12" fmla="*/ 6162675 w 9201150"/>
              <a:gd name="connsiteY12" fmla="*/ 723900 h 6877050"/>
              <a:gd name="connsiteX13" fmla="*/ 6172200 w 9201150"/>
              <a:gd name="connsiteY13" fmla="*/ 876300 h 6877050"/>
              <a:gd name="connsiteX14" fmla="*/ 6172200 w 9201150"/>
              <a:gd name="connsiteY14" fmla="*/ 876300 h 6877050"/>
              <a:gd name="connsiteX15" fmla="*/ 6219825 w 9201150"/>
              <a:gd name="connsiteY15" fmla="*/ 942975 h 6877050"/>
              <a:gd name="connsiteX16" fmla="*/ 6276975 w 9201150"/>
              <a:gd name="connsiteY16" fmla="*/ 942975 h 6877050"/>
              <a:gd name="connsiteX17" fmla="*/ 6286500 w 9201150"/>
              <a:gd name="connsiteY17" fmla="*/ 1028700 h 6877050"/>
              <a:gd name="connsiteX18" fmla="*/ 6296025 w 9201150"/>
              <a:gd name="connsiteY18" fmla="*/ 1057275 h 6877050"/>
              <a:gd name="connsiteX19" fmla="*/ 6324600 w 9201150"/>
              <a:gd name="connsiteY19" fmla="*/ 1076325 h 6877050"/>
              <a:gd name="connsiteX20" fmla="*/ 6353175 w 9201150"/>
              <a:gd name="connsiteY20" fmla="*/ 1085850 h 6877050"/>
              <a:gd name="connsiteX21" fmla="*/ 6381750 w 9201150"/>
              <a:gd name="connsiteY21" fmla="*/ 1133475 h 6877050"/>
              <a:gd name="connsiteX22" fmla="*/ 6391275 w 9201150"/>
              <a:gd name="connsiteY22" fmla="*/ 1162050 h 6877050"/>
              <a:gd name="connsiteX23" fmla="*/ 6410325 w 9201150"/>
              <a:gd name="connsiteY23" fmla="*/ 1171575 h 6877050"/>
              <a:gd name="connsiteX24" fmla="*/ 6410325 w 9201150"/>
              <a:gd name="connsiteY24" fmla="*/ 1171575 h 6877050"/>
              <a:gd name="connsiteX25" fmla="*/ 6496050 w 9201150"/>
              <a:gd name="connsiteY25" fmla="*/ 1219200 h 6877050"/>
              <a:gd name="connsiteX26" fmla="*/ 6534150 w 9201150"/>
              <a:gd name="connsiteY26" fmla="*/ 1238250 h 6877050"/>
              <a:gd name="connsiteX27" fmla="*/ 6591300 w 9201150"/>
              <a:gd name="connsiteY27" fmla="*/ 1257300 h 6877050"/>
              <a:gd name="connsiteX28" fmla="*/ 6638925 w 9201150"/>
              <a:gd name="connsiteY28" fmla="*/ 1314450 h 6877050"/>
              <a:gd name="connsiteX29" fmla="*/ 6638925 w 9201150"/>
              <a:gd name="connsiteY29" fmla="*/ 1314450 h 6877050"/>
              <a:gd name="connsiteX30" fmla="*/ 6696075 w 9201150"/>
              <a:gd name="connsiteY30" fmla="*/ 1323975 h 6877050"/>
              <a:gd name="connsiteX31" fmla="*/ 6724650 w 9201150"/>
              <a:gd name="connsiteY31" fmla="*/ 1400175 h 6877050"/>
              <a:gd name="connsiteX32" fmla="*/ 6772275 w 9201150"/>
              <a:gd name="connsiteY32" fmla="*/ 1466850 h 6877050"/>
              <a:gd name="connsiteX33" fmla="*/ 6781800 w 9201150"/>
              <a:gd name="connsiteY33" fmla="*/ 1504950 h 6877050"/>
              <a:gd name="connsiteX34" fmla="*/ 6838950 w 9201150"/>
              <a:gd name="connsiteY34" fmla="*/ 1543050 h 6877050"/>
              <a:gd name="connsiteX35" fmla="*/ 6858000 w 9201150"/>
              <a:gd name="connsiteY35" fmla="*/ 1562100 h 6877050"/>
              <a:gd name="connsiteX36" fmla="*/ 6858000 w 9201150"/>
              <a:gd name="connsiteY36" fmla="*/ 1562100 h 6877050"/>
              <a:gd name="connsiteX37" fmla="*/ 6905625 w 9201150"/>
              <a:gd name="connsiteY37" fmla="*/ 1676400 h 6877050"/>
              <a:gd name="connsiteX38" fmla="*/ 6915150 w 9201150"/>
              <a:gd name="connsiteY38" fmla="*/ 1714500 h 6877050"/>
              <a:gd name="connsiteX39" fmla="*/ 6915150 w 9201150"/>
              <a:gd name="connsiteY39" fmla="*/ 1714500 h 6877050"/>
              <a:gd name="connsiteX40" fmla="*/ 6972300 w 9201150"/>
              <a:gd name="connsiteY40" fmla="*/ 1828800 h 6877050"/>
              <a:gd name="connsiteX41" fmla="*/ 7019925 w 9201150"/>
              <a:gd name="connsiteY41" fmla="*/ 1905000 h 6877050"/>
              <a:gd name="connsiteX42" fmla="*/ 7038975 w 9201150"/>
              <a:gd name="connsiteY42" fmla="*/ 1933575 h 6877050"/>
              <a:gd name="connsiteX43" fmla="*/ 7038975 w 9201150"/>
              <a:gd name="connsiteY43" fmla="*/ 1933575 h 6877050"/>
              <a:gd name="connsiteX44" fmla="*/ 7143750 w 9201150"/>
              <a:gd name="connsiteY44" fmla="*/ 2000250 h 6877050"/>
              <a:gd name="connsiteX45" fmla="*/ 7172325 w 9201150"/>
              <a:gd name="connsiteY45" fmla="*/ 2009775 h 6877050"/>
              <a:gd name="connsiteX46" fmla="*/ 7210425 w 9201150"/>
              <a:gd name="connsiteY46" fmla="*/ 2028825 h 6877050"/>
              <a:gd name="connsiteX47" fmla="*/ 7210425 w 9201150"/>
              <a:gd name="connsiteY47" fmla="*/ 2028825 h 6877050"/>
              <a:gd name="connsiteX48" fmla="*/ 7277100 w 9201150"/>
              <a:gd name="connsiteY48" fmla="*/ 2085975 h 6877050"/>
              <a:gd name="connsiteX49" fmla="*/ 7277100 w 9201150"/>
              <a:gd name="connsiteY49" fmla="*/ 2085975 h 6877050"/>
              <a:gd name="connsiteX50" fmla="*/ 7277100 w 9201150"/>
              <a:gd name="connsiteY50" fmla="*/ 2133600 h 6877050"/>
              <a:gd name="connsiteX51" fmla="*/ 7305675 w 9201150"/>
              <a:gd name="connsiteY51" fmla="*/ 2276475 h 6877050"/>
              <a:gd name="connsiteX52" fmla="*/ 7372350 w 9201150"/>
              <a:gd name="connsiteY52" fmla="*/ 2333625 h 6877050"/>
              <a:gd name="connsiteX53" fmla="*/ 7400925 w 9201150"/>
              <a:gd name="connsiteY53" fmla="*/ 2343150 h 6877050"/>
              <a:gd name="connsiteX54" fmla="*/ 7400925 w 9201150"/>
              <a:gd name="connsiteY54" fmla="*/ 2343150 h 6877050"/>
              <a:gd name="connsiteX55" fmla="*/ 7629525 w 9201150"/>
              <a:gd name="connsiteY55" fmla="*/ 2400300 h 6877050"/>
              <a:gd name="connsiteX56" fmla="*/ 7667625 w 9201150"/>
              <a:gd name="connsiteY56" fmla="*/ 2476500 h 6877050"/>
              <a:gd name="connsiteX57" fmla="*/ 7734300 w 9201150"/>
              <a:gd name="connsiteY57" fmla="*/ 2533650 h 6877050"/>
              <a:gd name="connsiteX58" fmla="*/ 7762875 w 9201150"/>
              <a:gd name="connsiteY58" fmla="*/ 2562225 h 6877050"/>
              <a:gd name="connsiteX59" fmla="*/ 7800975 w 9201150"/>
              <a:gd name="connsiteY59" fmla="*/ 2590800 h 6877050"/>
              <a:gd name="connsiteX60" fmla="*/ 7800975 w 9201150"/>
              <a:gd name="connsiteY60" fmla="*/ 2590800 h 6877050"/>
              <a:gd name="connsiteX61" fmla="*/ 7820025 w 9201150"/>
              <a:gd name="connsiteY61" fmla="*/ 2676525 h 6877050"/>
              <a:gd name="connsiteX62" fmla="*/ 7839075 w 9201150"/>
              <a:gd name="connsiteY62" fmla="*/ 2724150 h 6877050"/>
              <a:gd name="connsiteX63" fmla="*/ 7848600 w 9201150"/>
              <a:gd name="connsiteY63" fmla="*/ 2771775 h 6877050"/>
              <a:gd name="connsiteX64" fmla="*/ 7858125 w 9201150"/>
              <a:gd name="connsiteY64" fmla="*/ 2857500 h 6877050"/>
              <a:gd name="connsiteX65" fmla="*/ 7858125 w 9201150"/>
              <a:gd name="connsiteY65" fmla="*/ 2857500 h 6877050"/>
              <a:gd name="connsiteX66" fmla="*/ 7886700 w 9201150"/>
              <a:gd name="connsiteY66" fmla="*/ 2952750 h 6877050"/>
              <a:gd name="connsiteX67" fmla="*/ 8001000 w 9201150"/>
              <a:gd name="connsiteY67" fmla="*/ 3076575 h 6877050"/>
              <a:gd name="connsiteX68" fmla="*/ 8039100 w 9201150"/>
              <a:gd name="connsiteY68" fmla="*/ 3105150 h 6877050"/>
              <a:gd name="connsiteX69" fmla="*/ 8048625 w 9201150"/>
              <a:gd name="connsiteY69" fmla="*/ 3133725 h 6877050"/>
              <a:gd name="connsiteX70" fmla="*/ 8077200 w 9201150"/>
              <a:gd name="connsiteY70" fmla="*/ 3152775 h 6877050"/>
              <a:gd name="connsiteX71" fmla="*/ 8096250 w 9201150"/>
              <a:gd name="connsiteY71" fmla="*/ 3171825 h 6877050"/>
              <a:gd name="connsiteX72" fmla="*/ 8096250 w 9201150"/>
              <a:gd name="connsiteY72" fmla="*/ 3171825 h 6877050"/>
              <a:gd name="connsiteX73" fmla="*/ 8143875 w 9201150"/>
              <a:gd name="connsiteY73" fmla="*/ 3257550 h 6877050"/>
              <a:gd name="connsiteX74" fmla="*/ 8162925 w 9201150"/>
              <a:gd name="connsiteY74" fmla="*/ 3314700 h 6877050"/>
              <a:gd name="connsiteX75" fmla="*/ 8172450 w 9201150"/>
              <a:gd name="connsiteY75" fmla="*/ 3343275 h 6877050"/>
              <a:gd name="connsiteX76" fmla="*/ 8239125 w 9201150"/>
              <a:gd name="connsiteY76" fmla="*/ 3429000 h 6877050"/>
              <a:gd name="connsiteX77" fmla="*/ 8267700 w 9201150"/>
              <a:gd name="connsiteY77" fmla="*/ 3448050 h 6877050"/>
              <a:gd name="connsiteX78" fmla="*/ 8267700 w 9201150"/>
              <a:gd name="connsiteY78" fmla="*/ 3448050 h 6877050"/>
              <a:gd name="connsiteX79" fmla="*/ 8343900 w 9201150"/>
              <a:gd name="connsiteY79" fmla="*/ 3533775 h 6877050"/>
              <a:gd name="connsiteX80" fmla="*/ 8372475 w 9201150"/>
              <a:gd name="connsiteY80" fmla="*/ 3552825 h 6877050"/>
              <a:gd name="connsiteX81" fmla="*/ 8410575 w 9201150"/>
              <a:gd name="connsiteY81" fmla="*/ 3609975 h 6877050"/>
              <a:gd name="connsiteX82" fmla="*/ 8677275 w 9201150"/>
              <a:gd name="connsiteY82" fmla="*/ 3857625 h 6877050"/>
              <a:gd name="connsiteX83" fmla="*/ 8839200 w 9201150"/>
              <a:gd name="connsiteY83" fmla="*/ 4362450 h 6877050"/>
              <a:gd name="connsiteX84" fmla="*/ 8858250 w 9201150"/>
              <a:gd name="connsiteY84" fmla="*/ 4448175 h 6877050"/>
              <a:gd name="connsiteX85" fmla="*/ 8867775 w 9201150"/>
              <a:gd name="connsiteY85" fmla="*/ 4476750 h 6877050"/>
              <a:gd name="connsiteX86" fmla="*/ 8886825 w 9201150"/>
              <a:gd name="connsiteY86" fmla="*/ 4486275 h 6877050"/>
              <a:gd name="connsiteX87" fmla="*/ 8886825 w 9201150"/>
              <a:gd name="connsiteY87" fmla="*/ 4486275 h 6877050"/>
              <a:gd name="connsiteX88" fmla="*/ 8991600 w 9201150"/>
              <a:gd name="connsiteY88" fmla="*/ 4562475 h 6877050"/>
              <a:gd name="connsiteX89" fmla="*/ 9029700 w 9201150"/>
              <a:gd name="connsiteY89" fmla="*/ 4581525 h 6877050"/>
              <a:gd name="connsiteX90" fmla="*/ 9058275 w 9201150"/>
              <a:gd name="connsiteY90" fmla="*/ 4610100 h 6877050"/>
              <a:gd name="connsiteX91" fmla="*/ 9105900 w 9201150"/>
              <a:gd name="connsiteY91" fmla="*/ 4648200 h 6877050"/>
              <a:gd name="connsiteX92" fmla="*/ 9134475 w 9201150"/>
              <a:gd name="connsiteY92" fmla="*/ 4667250 h 6877050"/>
              <a:gd name="connsiteX93" fmla="*/ 9163050 w 9201150"/>
              <a:gd name="connsiteY93" fmla="*/ 4667250 h 6877050"/>
              <a:gd name="connsiteX94" fmla="*/ 9163050 w 9201150"/>
              <a:gd name="connsiteY94" fmla="*/ 4667250 h 6877050"/>
              <a:gd name="connsiteX95" fmla="*/ 9144000 w 9201150"/>
              <a:gd name="connsiteY95" fmla="*/ 4819650 h 6877050"/>
              <a:gd name="connsiteX96" fmla="*/ 9144000 w 9201150"/>
              <a:gd name="connsiteY96" fmla="*/ 4819650 h 6877050"/>
              <a:gd name="connsiteX97" fmla="*/ 9144000 w 9201150"/>
              <a:gd name="connsiteY97" fmla="*/ 4876800 h 6877050"/>
              <a:gd name="connsiteX98" fmla="*/ 9153525 w 9201150"/>
              <a:gd name="connsiteY98" fmla="*/ 4962525 h 6877050"/>
              <a:gd name="connsiteX99" fmla="*/ 9163050 w 9201150"/>
              <a:gd name="connsiteY99" fmla="*/ 5057775 h 6877050"/>
              <a:gd name="connsiteX100" fmla="*/ 9163050 w 9201150"/>
              <a:gd name="connsiteY100" fmla="*/ 5057775 h 6877050"/>
              <a:gd name="connsiteX101" fmla="*/ 9163050 w 9201150"/>
              <a:gd name="connsiteY101" fmla="*/ 5133975 h 6877050"/>
              <a:gd name="connsiteX102" fmla="*/ 8963025 w 9201150"/>
              <a:gd name="connsiteY102" fmla="*/ 5124450 h 6877050"/>
              <a:gd name="connsiteX103" fmla="*/ 8686800 w 9201150"/>
              <a:gd name="connsiteY103" fmla="*/ 5153025 h 6877050"/>
              <a:gd name="connsiteX104" fmla="*/ 8648700 w 9201150"/>
              <a:gd name="connsiteY104" fmla="*/ 5153025 h 6877050"/>
              <a:gd name="connsiteX105" fmla="*/ 8648700 w 9201150"/>
              <a:gd name="connsiteY105" fmla="*/ 5153025 h 6877050"/>
              <a:gd name="connsiteX106" fmla="*/ 8572500 w 9201150"/>
              <a:gd name="connsiteY106" fmla="*/ 5114925 h 6877050"/>
              <a:gd name="connsiteX107" fmla="*/ 8572500 w 9201150"/>
              <a:gd name="connsiteY107" fmla="*/ 5114925 h 6877050"/>
              <a:gd name="connsiteX108" fmla="*/ 8543925 w 9201150"/>
              <a:gd name="connsiteY108" fmla="*/ 5038725 h 6877050"/>
              <a:gd name="connsiteX109" fmla="*/ 8505825 w 9201150"/>
              <a:gd name="connsiteY109" fmla="*/ 5029200 h 6877050"/>
              <a:gd name="connsiteX110" fmla="*/ 8458200 w 9201150"/>
              <a:gd name="connsiteY110" fmla="*/ 5010150 h 6877050"/>
              <a:gd name="connsiteX111" fmla="*/ 8458200 w 9201150"/>
              <a:gd name="connsiteY111" fmla="*/ 5010150 h 6877050"/>
              <a:gd name="connsiteX112" fmla="*/ 8420100 w 9201150"/>
              <a:gd name="connsiteY112" fmla="*/ 4943475 h 6877050"/>
              <a:gd name="connsiteX113" fmla="*/ 8382000 w 9201150"/>
              <a:gd name="connsiteY113" fmla="*/ 4800600 h 6877050"/>
              <a:gd name="connsiteX114" fmla="*/ 8382000 w 9201150"/>
              <a:gd name="connsiteY114" fmla="*/ 4800600 h 6877050"/>
              <a:gd name="connsiteX115" fmla="*/ 8334375 w 9201150"/>
              <a:gd name="connsiteY115" fmla="*/ 4724400 h 6877050"/>
              <a:gd name="connsiteX116" fmla="*/ 8277225 w 9201150"/>
              <a:gd name="connsiteY116" fmla="*/ 4629150 h 6877050"/>
              <a:gd name="connsiteX117" fmla="*/ 8220075 w 9201150"/>
              <a:gd name="connsiteY117" fmla="*/ 4610100 h 6877050"/>
              <a:gd name="connsiteX118" fmla="*/ 8115300 w 9201150"/>
              <a:gd name="connsiteY118" fmla="*/ 4581525 h 6877050"/>
              <a:gd name="connsiteX119" fmla="*/ 8105775 w 9201150"/>
              <a:gd name="connsiteY119" fmla="*/ 4572000 h 6877050"/>
              <a:gd name="connsiteX120" fmla="*/ 8105775 w 9201150"/>
              <a:gd name="connsiteY120" fmla="*/ 4572000 h 6877050"/>
              <a:gd name="connsiteX121" fmla="*/ 8029575 w 9201150"/>
              <a:gd name="connsiteY121" fmla="*/ 4600575 h 6877050"/>
              <a:gd name="connsiteX122" fmla="*/ 8029575 w 9201150"/>
              <a:gd name="connsiteY122" fmla="*/ 4600575 h 6877050"/>
              <a:gd name="connsiteX123" fmla="*/ 8143875 w 9201150"/>
              <a:gd name="connsiteY123" fmla="*/ 4676775 h 6877050"/>
              <a:gd name="connsiteX124" fmla="*/ 8172450 w 9201150"/>
              <a:gd name="connsiteY124" fmla="*/ 4705350 h 6877050"/>
              <a:gd name="connsiteX125" fmla="*/ 8210550 w 9201150"/>
              <a:gd name="connsiteY125" fmla="*/ 4724400 h 6877050"/>
              <a:gd name="connsiteX126" fmla="*/ 8248650 w 9201150"/>
              <a:gd name="connsiteY126" fmla="*/ 4752975 h 6877050"/>
              <a:gd name="connsiteX127" fmla="*/ 8248650 w 9201150"/>
              <a:gd name="connsiteY127" fmla="*/ 4752975 h 6877050"/>
              <a:gd name="connsiteX128" fmla="*/ 8248650 w 9201150"/>
              <a:gd name="connsiteY128" fmla="*/ 4829175 h 6877050"/>
              <a:gd name="connsiteX129" fmla="*/ 8239125 w 9201150"/>
              <a:gd name="connsiteY129" fmla="*/ 4857750 h 6877050"/>
              <a:gd name="connsiteX130" fmla="*/ 8096250 w 9201150"/>
              <a:gd name="connsiteY130" fmla="*/ 4810125 h 6877050"/>
              <a:gd name="connsiteX131" fmla="*/ 8048625 w 9201150"/>
              <a:gd name="connsiteY131" fmla="*/ 4781550 h 6877050"/>
              <a:gd name="connsiteX132" fmla="*/ 8048625 w 9201150"/>
              <a:gd name="connsiteY132" fmla="*/ 4781550 h 6877050"/>
              <a:gd name="connsiteX133" fmla="*/ 7905750 w 9201150"/>
              <a:gd name="connsiteY133" fmla="*/ 4781550 h 6877050"/>
              <a:gd name="connsiteX134" fmla="*/ 7905750 w 9201150"/>
              <a:gd name="connsiteY134" fmla="*/ 4781550 h 6877050"/>
              <a:gd name="connsiteX135" fmla="*/ 7915275 w 9201150"/>
              <a:gd name="connsiteY135" fmla="*/ 4867275 h 6877050"/>
              <a:gd name="connsiteX136" fmla="*/ 7934325 w 9201150"/>
              <a:gd name="connsiteY136" fmla="*/ 4905375 h 6877050"/>
              <a:gd name="connsiteX137" fmla="*/ 7934325 w 9201150"/>
              <a:gd name="connsiteY137" fmla="*/ 4905375 h 6877050"/>
              <a:gd name="connsiteX138" fmla="*/ 8010525 w 9201150"/>
              <a:gd name="connsiteY138" fmla="*/ 4943475 h 6877050"/>
              <a:gd name="connsiteX139" fmla="*/ 8067675 w 9201150"/>
              <a:gd name="connsiteY139" fmla="*/ 4972050 h 6877050"/>
              <a:gd name="connsiteX140" fmla="*/ 8134350 w 9201150"/>
              <a:gd name="connsiteY140" fmla="*/ 5038725 h 6877050"/>
              <a:gd name="connsiteX141" fmla="*/ 8134350 w 9201150"/>
              <a:gd name="connsiteY141" fmla="*/ 5038725 h 6877050"/>
              <a:gd name="connsiteX142" fmla="*/ 8286750 w 9201150"/>
              <a:gd name="connsiteY142" fmla="*/ 5172075 h 6877050"/>
              <a:gd name="connsiteX143" fmla="*/ 8353425 w 9201150"/>
              <a:gd name="connsiteY143" fmla="*/ 5286375 h 6877050"/>
              <a:gd name="connsiteX144" fmla="*/ 8515350 w 9201150"/>
              <a:gd name="connsiteY144" fmla="*/ 5400675 h 6877050"/>
              <a:gd name="connsiteX145" fmla="*/ 8572500 w 9201150"/>
              <a:gd name="connsiteY145" fmla="*/ 5457825 h 6877050"/>
              <a:gd name="connsiteX146" fmla="*/ 8810625 w 9201150"/>
              <a:gd name="connsiteY146" fmla="*/ 5800725 h 6877050"/>
              <a:gd name="connsiteX147" fmla="*/ 8886825 w 9201150"/>
              <a:gd name="connsiteY147" fmla="*/ 5876925 h 6877050"/>
              <a:gd name="connsiteX148" fmla="*/ 8924925 w 9201150"/>
              <a:gd name="connsiteY148" fmla="*/ 5895975 h 6877050"/>
              <a:gd name="connsiteX149" fmla="*/ 8924925 w 9201150"/>
              <a:gd name="connsiteY149" fmla="*/ 5895975 h 6877050"/>
              <a:gd name="connsiteX150" fmla="*/ 9039225 w 9201150"/>
              <a:gd name="connsiteY150" fmla="*/ 6019800 h 6877050"/>
              <a:gd name="connsiteX151" fmla="*/ 9134475 w 9201150"/>
              <a:gd name="connsiteY151" fmla="*/ 6096000 h 6877050"/>
              <a:gd name="connsiteX152" fmla="*/ 9039225 w 9201150"/>
              <a:gd name="connsiteY152" fmla="*/ 6162675 h 6877050"/>
              <a:gd name="connsiteX153" fmla="*/ 9029700 w 9201150"/>
              <a:gd name="connsiteY153" fmla="*/ 6153150 h 6877050"/>
              <a:gd name="connsiteX154" fmla="*/ 9029700 w 9201150"/>
              <a:gd name="connsiteY154" fmla="*/ 6153150 h 6877050"/>
              <a:gd name="connsiteX155" fmla="*/ 8943975 w 9201150"/>
              <a:gd name="connsiteY155" fmla="*/ 6143625 h 6877050"/>
              <a:gd name="connsiteX156" fmla="*/ 8848725 w 9201150"/>
              <a:gd name="connsiteY156" fmla="*/ 6115050 h 6877050"/>
              <a:gd name="connsiteX157" fmla="*/ 8820150 w 9201150"/>
              <a:gd name="connsiteY157" fmla="*/ 6105525 h 6877050"/>
              <a:gd name="connsiteX158" fmla="*/ 8820150 w 9201150"/>
              <a:gd name="connsiteY158" fmla="*/ 6067425 h 6877050"/>
              <a:gd name="connsiteX159" fmla="*/ 8820150 w 9201150"/>
              <a:gd name="connsiteY159" fmla="*/ 6067425 h 6877050"/>
              <a:gd name="connsiteX160" fmla="*/ 8763000 w 9201150"/>
              <a:gd name="connsiteY160" fmla="*/ 6172200 h 6877050"/>
              <a:gd name="connsiteX161" fmla="*/ 8763000 w 9201150"/>
              <a:gd name="connsiteY161" fmla="*/ 6181725 h 6877050"/>
              <a:gd name="connsiteX162" fmla="*/ 8763000 w 9201150"/>
              <a:gd name="connsiteY162" fmla="*/ 6181725 h 6877050"/>
              <a:gd name="connsiteX163" fmla="*/ 8772525 w 9201150"/>
              <a:gd name="connsiteY163" fmla="*/ 6296025 h 6877050"/>
              <a:gd name="connsiteX164" fmla="*/ 8772525 w 9201150"/>
              <a:gd name="connsiteY164" fmla="*/ 6296025 h 6877050"/>
              <a:gd name="connsiteX165" fmla="*/ 8734425 w 9201150"/>
              <a:gd name="connsiteY165" fmla="*/ 6315075 h 6877050"/>
              <a:gd name="connsiteX166" fmla="*/ 8639175 w 9201150"/>
              <a:gd name="connsiteY166" fmla="*/ 6296025 h 6877050"/>
              <a:gd name="connsiteX167" fmla="*/ 8572500 w 9201150"/>
              <a:gd name="connsiteY167" fmla="*/ 6257925 h 6877050"/>
              <a:gd name="connsiteX168" fmla="*/ 8543925 w 9201150"/>
              <a:gd name="connsiteY168" fmla="*/ 6248400 h 6877050"/>
              <a:gd name="connsiteX169" fmla="*/ 8505825 w 9201150"/>
              <a:gd name="connsiteY169" fmla="*/ 6172200 h 6877050"/>
              <a:gd name="connsiteX170" fmla="*/ 8505825 w 9201150"/>
              <a:gd name="connsiteY170" fmla="*/ 6172200 h 6877050"/>
              <a:gd name="connsiteX171" fmla="*/ 8410575 w 9201150"/>
              <a:gd name="connsiteY171" fmla="*/ 6200775 h 6877050"/>
              <a:gd name="connsiteX172" fmla="*/ 8410575 w 9201150"/>
              <a:gd name="connsiteY172" fmla="*/ 6200775 h 6877050"/>
              <a:gd name="connsiteX173" fmla="*/ 8324850 w 9201150"/>
              <a:gd name="connsiteY173" fmla="*/ 6181725 h 6877050"/>
              <a:gd name="connsiteX174" fmla="*/ 8277225 w 9201150"/>
              <a:gd name="connsiteY174" fmla="*/ 6172200 h 6877050"/>
              <a:gd name="connsiteX175" fmla="*/ 8277225 w 9201150"/>
              <a:gd name="connsiteY175" fmla="*/ 6172200 h 6877050"/>
              <a:gd name="connsiteX176" fmla="*/ 8267700 w 9201150"/>
              <a:gd name="connsiteY176" fmla="*/ 6124575 h 6877050"/>
              <a:gd name="connsiteX177" fmla="*/ 8067675 w 9201150"/>
              <a:gd name="connsiteY177" fmla="*/ 6124575 h 6877050"/>
              <a:gd name="connsiteX178" fmla="*/ 8067675 w 9201150"/>
              <a:gd name="connsiteY178" fmla="*/ 6124575 h 6877050"/>
              <a:gd name="connsiteX179" fmla="*/ 7924800 w 9201150"/>
              <a:gd name="connsiteY179" fmla="*/ 6115050 h 6877050"/>
              <a:gd name="connsiteX180" fmla="*/ 7829550 w 9201150"/>
              <a:gd name="connsiteY180" fmla="*/ 6096000 h 6877050"/>
              <a:gd name="connsiteX181" fmla="*/ 7781925 w 9201150"/>
              <a:gd name="connsiteY181" fmla="*/ 6086475 h 6877050"/>
              <a:gd name="connsiteX182" fmla="*/ 7762875 w 9201150"/>
              <a:gd name="connsiteY182" fmla="*/ 6048375 h 6877050"/>
              <a:gd name="connsiteX183" fmla="*/ 7753350 w 9201150"/>
              <a:gd name="connsiteY183" fmla="*/ 6019800 h 6877050"/>
              <a:gd name="connsiteX184" fmla="*/ 7734300 w 9201150"/>
              <a:gd name="connsiteY184" fmla="*/ 6010275 h 6877050"/>
              <a:gd name="connsiteX185" fmla="*/ 7734300 w 9201150"/>
              <a:gd name="connsiteY185" fmla="*/ 6010275 h 6877050"/>
              <a:gd name="connsiteX186" fmla="*/ 7648575 w 9201150"/>
              <a:gd name="connsiteY186" fmla="*/ 6048375 h 6877050"/>
              <a:gd name="connsiteX187" fmla="*/ 7620000 w 9201150"/>
              <a:gd name="connsiteY187" fmla="*/ 6067425 h 6877050"/>
              <a:gd name="connsiteX188" fmla="*/ 7562850 w 9201150"/>
              <a:gd name="connsiteY188" fmla="*/ 6076950 h 6877050"/>
              <a:gd name="connsiteX189" fmla="*/ 7467600 w 9201150"/>
              <a:gd name="connsiteY189" fmla="*/ 6086475 h 6877050"/>
              <a:gd name="connsiteX190" fmla="*/ 7467600 w 9201150"/>
              <a:gd name="connsiteY190" fmla="*/ 6086475 h 6877050"/>
              <a:gd name="connsiteX191" fmla="*/ 7362825 w 9201150"/>
              <a:gd name="connsiteY191" fmla="*/ 6038850 h 6877050"/>
              <a:gd name="connsiteX192" fmla="*/ 7334250 w 9201150"/>
              <a:gd name="connsiteY192" fmla="*/ 6010275 h 6877050"/>
              <a:gd name="connsiteX193" fmla="*/ 7286625 w 9201150"/>
              <a:gd name="connsiteY193" fmla="*/ 5991225 h 6877050"/>
              <a:gd name="connsiteX194" fmla="*/ 7219950 w 9201150"/>
              <a:gd name="connsiteY194" fmla="*/ 5943600 h 6877050"/>
              <a:gd name="connsiteX195" fmla="*/ 7210425 w 9201150"/>
              <a:gd name="connsiteY195" fmla="*/ 5905500 h 6877050"/>
              <a:gd name="connsiteX196" fmla="*/ 7153275 w 9201150"/>
              <a:gd name="connsiteY196" fmla="*/ 5886450 h 6877050"/>
              <a:gd name="connsiteX197" fmla="*/ 7153275 w 9201150"/>
              <a:gd name="connsiteY197" fmla="*/ 5886450 h 6877050"/>
              <a:gd name="connsiteX198" fmla="*/ 7077075 w 9201150"/>
              <a:gd name="connsiteY198" fmla="*/ 5838825 h 6877050"/>
              <a:gd name="connsiteX199" fmla="*/ 6981825 w 9201150"/>
              <a:gd name="connsiteY199" fmla="*/ 5810250 h 6877050"/>
              <a:gd name="connsiteX200" fmla="*/ 6934200 w 9201150"/>
              <a:gd name="connsiteY200" fmla="*/ 5791200 h 6877050"/>
              <a:gd name="connsiteX201" fmla="*/ 6934200 w 9201150"/>
              <a:gd name="connsiteY201" fmla="*/ 5791200 h 6877050"/>
              <a:gd name="connsiteX202" fmla="*/ 6886575 w 9201150"/>
              <a:gd name="connsiteY202" fmla="*/ 5848350 h 6877050"/>
              <a:gd name="connsiteX203" fmla="*/ 6915150 w 9201150"/>
              <a:gd name="connsiteY203" fmla="*/ 5972175 h 6877050"/>
              <a:gd name="connsiteX204" fmla="*/ 6924675 w 9201150"/>
              <a:gd name="connsiteY204" fmla="*/ 6000750 h 6877050"/>
              <a:gd name="connsiteX205" fmla="*/ 6972300 w 9201150"/>
              <a:gd name="connsiteY205" fmla="*/ 6010275 h 6877050"/>
              <a:gd name="connsiteX206" fmla="*/ 6972300 w 9201150"/>
              <a:gd name="connsiteY206" fmla="*/ 6010275 h 6877050"/>
              <a:gd name="connsiteX207" fmla="*/ 7143750 w 9201150"/>
              <a:gd name="connsiteY207" fmla="*/ 6029325 h 6877050"/>
              <a:gd name="connsiteX208" fmla="*/ 7172325 w 9201150"/>
              <a:gd name="connsiteY208" fmla="*/ 6038850 h 6877050"/>
              <a:gd name="connsiteX209" fmla="*/ 7248525 w 9201150"/>
              <a:gd name="connsiteY209" fmla="*/ 6048375 h 6877050"/>
              <a:gd name="connsiteX210" fmla="*/ 7248525 w 9201150"/>
              <a:gd name="connsiteY210" fmla="*/ 6048375 h 6877050"/>
              <a:gd name="connsiteX211" fmla="*/ 7448550 w 9201150"/>
              <a:gd name="connsiteY211" fmla="*/ 6257925 h 6877050"/>
              <a:gd name="connsiteX212" fmla="*/ 7543800 w 9201150"/>
              <a:gd name="connsiteY212" fmla="*/ 6296025 h 6877050"/>
              <a:gd name="connsiteX213" fmla="*/ 7581900 w 9201150"/>
              <a:gd name="connsiteY213" fmla="*/ 6315075 h 6877050"/>
              <a:gd name="connsiteX214" fmla="*/ 7639050 w 9201150"/>
              <a:gd name="connsiteY214" fmla="*/ 6343650 h 6877050"/>
              <a:gd name="connsiteX215" fmla="*/ 7677150 w 9201150"/>
              <a:gd name="connsiteY215" fmla="*/ 6372225 h 6877050"/>
              <a:gd name="connsiteX216" fmla="*/ 7705725 w 9201150"/>
              <a:gd name="connsiteY216" fmla="*/ 6391275 h 6877050"/>
              <a:gd name="connsiteX217" fmla="*/ 7743825 w 9201150"/>
              <a:gd name="connsiteY217" fmla="*/ 6419850 h 6877050"/>
              <a:gd name="connsiteX218" fmla="*/ 7743825 w 9201150"/>
              <a:gd name="connsiteY218" fmla="*/ 6419850 h 6877050"/>
              <a:gd name="connsiteX219" fmla="*/ 7705725 w 9201150"/>
              <a:gd name="connsiteY219" fmla="*/ 6496050 h 6877050"/>
              <a:gd name="connsiteX220" fmla="*/ 7686675 w 9201150"/>
              <a:gd name="connsiteY220" fmla="*/ 6534150 h 6877050"/>
              <a:gd name="connsiteX221" fmla="*/ 7686675 w 9201150"/>
              <a:gd name="connsiteY221" fmla="*/ 6534150 h 6877050"/>
              <a:gd name="connsiteX222" fmla="*/ 7639050 w 9201150"/>
              <a:gd name="connsiteY222" fmla="*/ 6600825 h 6877050"/>
              <a:gd name="connsiteX223" fmla="*/ 7629525 w 9201150"/>
              <a:gd name="connsiteY223" fmla="*/ 6629400 h 6877050"/>
              <a:gd name="connsiteX224" fmla="*/ 7600950 w 9201150"/>
              <a:gd name="connsiteY224" fmla="*/ 6696075 h 6877050"/>
              <a:gd name="connsiteX225" fmla="*/ 7600950 w 9201150"/>
              <a:gd name="connsiteY225" fmla="*/ 6696075 h 6877050"/>
              <a:gd name="connsiteX226" fmla="*/ 7524750 w 9201150"/>
              <a:gd name="connsiteY226" fmla="*/ 6743700 h 6877050"/>
              <a:gd name="connsiteX227" fmla="*/ 7524750 w 9201150"/>
              <a:gd name="connsiteY227" fmla="*/ 6743700 h 6877050"/>
              <a:gd name="connsiteX228" fmla="*/ 7419975 w 9201150"/>
              <a:gd name="connsiteY228" fmla="*/ 6772275 h 6877050"/>
              <a:gd name="connsiteX229" fmla="*/ 7419975 w 9201150"/>
              <a:gd name="connsiteY229" fmla="*/ 6772275 h 6877050"/>
              <a:gd name="connsiteX230" fmla="*/ 7286625 w 9201150"/>
              <a:gd name="connsiteY230" fmla="*/ 6762750 h 6877050"/>
              <a:gd name="connsiteX231" fmla="*/ 7258050 w 9201150"/>
              <a:gd name="connsiteY231" fmla="*/ 6753225 h 6877050"/>
              <a:gd name="connsiteX232" fmla="*/ 7172325 w 9201150"/>
              <a:gd name="connsiteY232" fmla="*/ 6743700 h 6877050"/>
              <a:gd name="connsiteX233" fmla="*/ 7096125 w 9201150"/>
              <a:gd name="connsiteY233" fmla="*/ 6724650 h 6877050"/>
              <a:gd name="connsiteX234" fmla="*/ 7086600 w 9201150"/>
              <a:gd name="connsiteY234" fmla="*/ 6657975 h 6877050"/>
              <a:gd name="connsiteX235" fmla="*/ 7086600 w 9201150"/>
              <a:gd name="connsiteY235" fmla="*/ 6657975 h 6877050"/>
              <a:gd name="connsiteX236" fmla="*/ 6991350 w 9201150"/>
              <a:gd name="connsiteY236" fmla="*/ 6591300 h 6877050"/>
              <a:gd name="connsiteX237" fmla="*/ 6953250 w 9201150"/>
              <a:gd name="connsiteY237" fmla="*/ 6562725 h 6877050"/>
              <a:gd name="connsiteX238" fmla="*/ 6896100 w 9201150"/>
              <a:gd name="connsiteY238" fmla="*/ 6524625 h 6877050"/>
              <a:gd name="connsiteX239" fmla="*/ 6838950 w 9201150"/>
              <a:gd name="connsiteY239" fmla="*/ 6477000 h 6877050"/>
              <a:gd name="connsiteX240" fmla="*/ 6810375 w 9201150"/>
              <a:gd name="connsiteY240" fmla="*/ 6429375 h 6877050"/>
              <a:gd name="connsiteX241" fmla="*/ 6781800 w 9201150"/>
              <a:gd name="connsiteY241" fmla="*/ 6362700 h 6877050"/>
              <a:gd name="connsiteX242" fmla="*/ 6781800 w 9201150"/>
              <a:gd name="connsiteY242" fmla="*/ 6362700 h 6877050"/>
              <a:gd name="connsiteX243" fmla="*/ 6705600 w 9201150"/>
              <a:gd name="connsiteY243" fmla="*/ 6334125 h 6877050"/>
              <a:gd name="connsiteX244" fmla="*/ 6677025 w 9201150"/>
              <a:gd name="connsiteY244" fmla="*/ 6305550 h 6877050"/>
              <a:gd name="connsiteX245" fmla="*/ 6648450 w 9201150"/>
              <a:gd name="connsiteY245" fmla="*/ 6286500 h 6877050"/>
              <a:gd name="connsiteX246" fmla="*/ 6648450 w 9201150"/>
              <a:gd name="connsiteY246" fmla="*/ 6286500 h 6877050"/>
              <a:gd name="connsiteX247" fmla="*/ 6543675 w 9201150"/>
              <a:gd name="connsiteY247" fmla="*/ 6257925 h 6877050"/>
              <a:gd name="connsiteX248" fmla="*/ 6467475 w 9201150"/>
              <a:gd name="connsiteY248" fmla="*/ 6229350 h 6877050"/>
              <a:gd name="connsiteX249" fmla="*/ 6429375 w 9201150"/>
              <a:gd name="connsiteY249" fmla="*/ 6191250 h 6877050"/>
              <a:gd name="connsiteX250" fmla="*/ 6429375 w 9201150"/>
              <a:gd name="connsiteY250" fmla="*/ 6191250 h 6877050"/>
              <a:gd name="connsiteX251" fmla="*/ 6343650 w 9201150"/>
              <a:gd name="connsiteY251" fmla="*/ 6229350 h 6877050"/>
              <a:gd name="connsiteX252" fmla="*/ 6276975 w 9201150"/>
              <a:gd name="connsiteY252" fmla="*/ 6257925 h 6877050"/>
              <a:gd name="connsiteX253" fmla="*/ 6210300 w 9201150"/>
              <a:gd name="connsiteY253" fmla="*/ 6305550 h 6877050"/>
              <a:gd name="connsiteX254" fmla="*/ 6191250 w 9201150"/>
              <a:gd name="connsiteY254" fmla="*/ 6305550 h 6877050"/>
              <a:gd name="connsiteX255" fmla="*/ 6191250 w 9201150"/>
              <a:gd name="connsiteY255" fmla="*/ 6305550 h 6877050"/>
              <a:gd name="connsiteX256" fmla="*/ 6229350 w 9201150"/>
              <a:gd name="connsiteY256" fmla="*/ 6229350 h 6877050"/>
              <a:gd name="connsiteX257" fmla="*/ 6238875 w 9201150"/>
              <a:gd name="connsiteY257" fmla="*/ 6200775 h 6877050"/>
              <a:gd name="connsiteX258" fmla="*/ 6257925 w 9201150"/>
              <a:gd name="connsiteY258" fmla="*/ 6172200 h 6877050"/>
              <a:gd name="connsiteX259" fmla="*/ 6257925 w 9201150"/>
              <a:gd name="connsiteY259" fmla="*/ 6115050 h 6877050"/>
              <a:gd name="connsiteX260" fmla="*/ 6257925 w 9201150"/>
              <a:gd name="connsiteY260" fmla="*/ 6115050 h 6877050"/>
              <a:gd name="connsiteX261" fmla="*/ 6153150 w 9201150"/>
              <a:gd name="connsiteY261" fmla="*/ 6038850 h 6877050"/>
              <a:gd name="connsiteX262" fmla="*/ 6124575 w 9201150"/>
              <a:gd name="connsiteY262" fmla="*/ 6029325 h 6877050"/>
              <a:gd name="connsiteX263" fmla="*/ 6048375 w 9201150"/>
              <a:gd name="connsiteY263" fmla="*/ 5991225 h 6877050"/>
              <a:gd name="connsiteX264" fmla="*/ 6000750 w 9201150"/>
              <a:gd name="connsiteY264" fmla="*/ 5991225 h 6877050"/>
              <a:gd name="connsiteX265" fmla="*/ 6000750 w 9201150"/>
              <a:gd name="connsiteY265" fmla="*/ 5991225 h 6877050"/>
              <a:gd name="connsiteX266" fmla="*/ 5915025 w 9201150"/>
              <a:gd name="connsiteY266" fmla="*/ 5972175 h 6877050"/>
              <a:gd name="connsiteX267" fmla="*/ 5867400 w 9201150"/>
              <a:gd name="connsiteY267" fmla="*/ 5924550 h 6877050"/>
              <a:gd name="connsiteX268" fmla="*/ 5800725 w 9201150"/>
              <a:gd name="connsiteY268" fmla="*/ 5886450 h 6877050"/>
              <a:gd name="connsiteX269" fmla="*/ 5791200 w 9201150"/>
              <a:gd name="connsiteY269" fmla="*/ 5876925 h 6877050"/>
              <a:gd name="connsiteX270" fmla="*/ 5791200 w 9201150"/>
              <a:gd name="connsiteY270" fmla="*/ 5876925 h 6877050"/>
              <a:gd name="connsiteX271" fmla="*/ 5562600 w 9201150"/>
              <a:gd name="connsiteY271" fmla="*/ 5915025 h 6877050"/>
              <a:gd name="connsiteX272" fmla="*/ 5553075 w 9201150"/>
              <a:gd name="connsiteY272" fmla="*/ 5943600 h 6877050"/>
              <a:gd name="connsiteX273" fmla="*/ 5553075 w 9201150"/>
              <a:gd name="connsiteY273" fmla="*/ 5962650 h 6877050"/>
              <a:gd name="connsiteX274" fmla="*/ 5553075 w 9201150"/>
              <a:gd name="connsiteY274" fmla="*/ 5962650 h 6877050"/>
              <a:gd name="connsiteX275" fmla="*/ 5562600 w 9201150"/>
              <a:gd name="connsiteY275" fmla="*/ 6057900 h 6877050"/>
              <a:gd name="connsiteX276" fmla="*/ 5591175 w 9201150"/>
              <a:gd name="connsiteY276" fmla="*/ 6105525 h 6877050"/>
              <a:gd name="connsiteX277" fmla="*/ 5600700 w 9201150"/>
              <a:gd name="connsiteY277" fmla="*/ 6162675 h 6877050"/>
              <a:gd name="connsiteX278" fmla="*/ 5600700 w 9201150"/>
              <a:gd name="connsiteY278" fmla="*/ 6162675 h 6877050"/>
              <a:gd name="connsiteX279" fmla="*/ 5400675 w 9201150"/>
              <a:gd name="connsiteY279" fmla="*/ 6477000 h 6877050"/>
              <a:gd name="connsiteX280" fmla="*/ 5124450 w 9201150"/>
              <a:gd name="connsiteY280" fmla="*/ 6477000 h 6877050"/>
              <a:gd name="connsiteX281" fmla="*/ 5010150 w 9201150"/>
              <a:gd name="connsiteY281" fmla="*/ 6410325 h 6877050"/>
              <a:gd name="connsiteX282" fmla="*/ 4981575 w 9201150"/>
              <a:gd name="connsiteY282" fmla="*/ 6391275 h 6877050"/>
              <a:gd name="connsiteX283" fmla="*/ 4953000 w 9201150"/>
              <a:gd name="connsiteY283" fmla="*/ 6362700 h 6877050"/>
              <a:gd name="connsiteX284" fmla="*/ 4924425 w 9201150"/>
              <a:gd name="connsiteY284" fmla="*/ 6343650 h 6877050"/>
              <a:gd name="connsiteX285" fmla="*/ 4924425 w 9201150"/>
              <a:gd name="connsiteY285" fmla="*/ 6343650 h 6877050"/>
              <a:gd name="connsiteX286" fmla="*/ 4924425 w 9201150"/>
              <a:gd name="connsiteY286" fmla="*/ 6238875 h 6877050"/>
              <a:gd name="connsiteX287" fmla="*/ 4105275 w 9201150"/>
              <a:gd name="connsiteY287" fmla="*/ 5724525 h 6877050"/>
              <a:gd name="connsiteX288" fmla="*/ 3895725 w 9201150"/>
              <a:gd name="connsiteY288" fmla="*/ 5410200 h 6877050"/>
              <a:gd name="connsiteX289" fmla="*/ 3800475 w 9201150"/>
              <a:gd name="connsiteY289" fmla="*/ 5124450 h 6877050"/>
              <a:gd name="connsiteX290" fmla="*/ 3790950 w 9201150"/>
              <a:gd name="connsiteY290" fmla="*/ 4819650 h 6877050"/>
              <a:gd name="connsiteX291" fmla="*/ 3638550 w 9201150"/>
              <a:gd name="connsiteY291" fmla="*/ 4505325 h 6877050"/>
              <a:gd name="connsiteX292" fmla="*/ 3448050 w 9201150"/>
              <a:gd name="connsiteY292" fmla="*/ 4391025 h 6877050"/>
              <a:gd name="connsiteX293" fmla="*/ 3324225 w 9201150"/>
              <a:gd name="connsiteY293" fmla="*/ 4295775 h 6877050"/>
              <a:gd name="connsiteX294" fmla="*/ 3314700 w 9201150"/>
              <a:gd name="connsiteY294" fmla="*/ 4257675 h 6877050"/>
              <a:gd name="connsiteX295" fmla="*/ 3295650 w 9201150"/>
              <a:gd name="connsiteY295" fmla="*/ 4181475 h 6877050"/>
              <a:gd name="connsiteX296" fmla="*/ 3295650 w 9201150"/>
              <a:gd name="connsiteY296" fmla="*/ 4181475 h 6877050"/>
              <a:gd name="connsiteX297" fmla="*/ 3238500 w 9201150"/>
              <a:gd name="connsiteY297" fmla="*/ 4019550 h 6877050"/>
              <a:gd name="connsiteX298" fmla="*/ 3143250 w 9201150"/>
              <a:gd name="connsiteY298" fmla="*/ 4200525 h 6877050"/>
              <a:gd name="connsiteX299" fmla="*/ 3143250 w 9201150"/>
              <a:gd name="connsiteY299" fmla="*/ 4295775 h 6877050"/>
              <a:gd name="connsiteX300" fmla="*/ 3133725 w 9201150"/>
              <a:gd name="connsiteY300" fmla="*/ 4381500 h 6877050"/>
              <a:gd name="connsiteX301" fmla="*/ 3124200 w 9201150"/>
              <a:gd name="connsiteY301" fmla="*/ 4457700 h 6877050"/>
              <a:gd name="connsiteX302" fmla="*/ 3124200 w 9201150"/>
              <a:gd name="connsiteY302" fmla="*/ 4457700 h 6877050"/>
              <a:gd name="connsiteX303" fmla="*/ 3152775 w 9201150"/>
              <a:gd name="connsiteY303" fmla="*/ 4533900 h 6877050"/>
              <a:gd name="connsiteX304" fmla="*/ 3219450 w 9201150"/>
              <a:gd name="connsiteY304" fmla="*/ 4581525 h 6877050"/>
              <a:gd name="connsiteX305" fmla="*/ 3228975 w 9201150"/>
              <a:gd name="connsiteY305" fmla="*/ 4591050 h 6877050"/>
              <a:gd name="connsiteX306" fmla="*/ 3228975 w 9201150"/>
              <a:gd name="connsiteY306" fmla="*/ 4591050 h 6877050"/>
              <a:gd name="connsiteX307" fmla="*/ 3362325 w 9201150"/>
              <a:gd name="connsiteY307" fmla="*/ 4600575 h 6877050"/>
              <a:gd name="connsiteX308" fmla="*/ 3362325 w 9201150"/>
              <a:gd name="connsiteY308" fmla="*/ 4600575 h 6877050"/>
              <a:gd name="connsiteX309" fmla="*/ 3324225 w 9201150"/>
              <a:gd name="connsiteY309" fmla="*/ 4724400 h 6877050"/>
              <a:gd name="connsiteX310" fmla="*/ 3324225 w 9201150"/>
              <a:gd name="connsiteY310" fmla="*/ 4724400 h 6877050"/>
              <a:gd name="connsiteX311" fmla="*/ 3324225 w 9201150"/>
              <a:gd name="connsiteY311" fmla="*/ 4829175 h 6877050"/>
              <a:gd name="connsiteX312" fmla="*/ 3267075 w 9201150"/>
              <a:gd name="connsiteY312" fmla="*/ 4762500 h 6877050"/>
              <a:gd name="connsiteX313" fmla="*/ 3209925 w 9201150"/>
              <a:gd name="connsiteY313" fmla="*/ 4705350 h 6877050"/>
              <a:gd name="connsiteX314" fmla="*/ 3181350 w 9201150"/>
              <a:gd name="connsiteY314" fmla="*/ 4667250 h 6877050"/>
              <a:gd name="connsiteX315" fmla="*/ 3133725 w 9201150"/>
              <a:gd name="connsiteY315" fmla="*/ 4629150 h 6877050"/>
              <a:gd name="connsiteX316" fmla="*/ 3105150 w 9201150"/>
              <a:gd name="connsiteY316" fmla="*/ 4610100 h 6877050"/>
              <a:gd name="connsiteX317" fmla="*/ 3105150 w 9201150"/>
              <a:gd name="connsiteY317" fmla="*/ 4610100 h 6877050"/>
              <a:gd name="connsiteX318" fmla="*/ 3105150 w 9201150"/>
              <a:gd name="connsiteY318" fmla="*/ 4514850 h 6877050"/>
              <a:gd name="connsiteX319" fmla="*/ 3028950 w 9201150"/>
              <a:gd name="connsiteY319" fmla="*/ 4476750 h 6877050"/>
              <a:gd name="connsiteX320" fmla="*/ 3028950 w 9201150"/>
              <a:gd name="connsiteY320" fmla="*/ 4476750 h 6877050"/>
              <a:gd name="connsiteX321" fmla="*/ 3048000 w 9201150"/>
              <a:gd name="connsiteY321" fmla="*/ 4381500 h 6877050"/>
              <a:gd name="connsiteX322" fmla="*/ 3057525 w 9201150"/>
              <a:gd name="connsiteY322" fmla="*/ 4343400 h 6877050"/>
              <a:gd name="connsiteX323" fmla="*/ 3048000 w 9201150"/>
              <a:gd name="connsiteY323" fmla="*/ 4248150 h 6877050"/>
              <a:gd name="connsiteX324" fmla="*/ 3048000 w 9201150"/>
              <a:gd name="connsiteY324" fmla="*/ 4248150 h 6877050"/>
              <a:gd name="connsiteX325" fmla="*/ 2981325 w 9201150"/>
              <a:gd name="connsiteY325" fmla="*/ 4191000 h 6877050"/>
              <a:gd name="connsiteX326" fmla="*/ 2952750 w 9201150"/>
              <a:gd name="connsiteY326" fmla="*/ 4162425 h 6877050"/>
              <a:gd name="connsiteX327" fmla="*/ 2924175 w 9201150"/>
              <a:gd name="connsiteY327" fmla="*/ 4152900 h 6877050"/>
              <a:gd name="connsiteX328" fmla="*/ 2867025 w 9201150"/>
              <a:gd name="connsiteY328" fmla="*/ 4124325 h 6877050"/>
              <a:gd name="connsiteX329" fmla="*/ 2857500 w 9201150"/>
              <a:gd name="connsiteY329" fmla="*/ 4143375 h 6877050"/>
              <a:gd name="connsiteX330" fmla="*/ 2857500 w 9201150"/>
              <a:gd name="connsiteY330" fmla="*/ 4143375 h 6877050"/>
              <a:gd name="connsiteX331" fmla="*/ 2771775 w 9201150"/>
              <a:gd name="connsiteY331" fmla="*/ 4191000 h 6877050"/>
              <a:gd name="connsiteX332" fmla="*/ 2743200 w 9201150"/>
              <a:gd name="connsiteY332" fmla="*/ 4200525 h 6877050"/>
              <a:gd name="connsiteX333" fmla="*/ 2676525 w 9201150"/>
              <a:gd name="connsiteY333" fmla="*/ 4200525 h 6877050"/>
              <a:gd name="connsiteX334" fmla="*/ 2676525 w 9201150"/>
              <a:gd name="connsiteY334" fmla="*/ 4200525 h 6877050"/>
              <a:gd name="connsiteX335" fmla="*/ 2571750 w 9201150"/>
              <a:gd name="connsiteY335" fmla="*/ 4191000 h 6877050"/>
              <a:gd name="connsiteX336" fmla="*/ 2543175 w 9201150"/>
              <a:gd name="connsiteY336" fmla="*/ 4181475 h 6877050"/>
              <a:gd name="connsiteX337" fmla="*/ 2514600 w 9201150"/>
              <a:gd name="connsiteY337" fmla="*/ 4143375 h 6877050"/>
              <a:gd name="connsiteX338" fmla="*/ 2514600 w 9201150"/>
              <a:gd name="connsiteY338" fmla="*/ 4143375 h 6877050"/>
              <a:gd name="connsiteX339" fmla="*/ 2419350 w 9201150"/>
              <a:gd name="connsiteY339" fmla="*/ 4029075 h 6877050"/>
              <a:gd name="connsiteX340" fmla="*/ 2409825 w 9201150"/>
              <a:gd name="connsiteY340" fmla="*/ 4029075 h 6877050"/>
              <a:gd name="connsiteX341" fmla="*/ 2409825 w 9201150"/>
              <a:gd name="connsiteY341" fmla="*/ 4029075 h 6877050"/>
              <a:gd name="connsiteX342" fmla="*/ 2600325 w 9201150"/>
              <a:gd name="connsiteY342" fmla="*/ 4019550 h 6877050"/>
              <a:gd name="connsiteX343" fmla="*/ 2628900 w 9201150"/>
              <a:gd name="connsiteY343" fmla="*/ 4048125 h 6877050"/>
              <a:gd name="connsiteX344" fmla="*/ 2628900 w 9201150"/>
              <a:gd name="connsiteY344" fmla="*/ 4048125 h 6877050"/>
              <a:gd name="connsiteX345" fmla="*/ 2752725 w 9201150"/>
              <a:gd name="connsiteY345" fmla="*/ 4019550 h 6877050"/>
              <a:gd name="connsiteX346" fmla="*/ 2752725 w 9201150"/>
              <a:gd name="connsiteY346" fmla="*/ 4019550 h 6877050"/>
              <a:gd name="connsiteX347" fmla="*/ 2886075 w 9201150"/>
              <a:gd name="connsiteY347" fmla="*/ 4019550 h 6877050"/>
              <a:gd name="connsiteX348" fmla="*/ 2971800 w 9201150"/>
              <a:gd name="connsiteY348" fmla="*/ 4095750 h 6877050"/>
              <a:gd name="connsiteX349" fmla="*/ 2971800 w 9201150"/>
              <a:gd name="connsiteY349" fmla="*/ 4095750 h 6877050"/>
              <a:gd name="connsiteX350" fmla="*/ 3019425 w 9201150"/>
              <a:gd name="connsiteY350" fmla="*/ 4095750 h 6877050"/>
              <a:gd name="connsiteX351" fmla="*/ 3067050 w 9201150"/>
              <a:gd name="connsiteY351" fmla="*/ 4010025 h 6877050"/>
              <a:gd name="connsiteX352" fmla="*/ 3105150 w 9201150"/>
              <a:gd name="connsiteY352" fmla="*/ 3924300 h 6877050"/>
              <a:gd name="connsiteX353" fmla="*/ 3133725 w 9201150"/>
              <a:gd name="connsiteY353" fmla="*/ 3886200 h 6877050"/>
              <a:gd name="connsiteX354" fmla="*/ 3152775 w 9201150"/>
              <a:gd name="connsiteY354" fmla="*/ 3848100 h 6877050"/>
              <a:gd name="connsiteX355" fmla="*/ 3171825 w 9201150"/>
              <a:gd name="connsiteY355" fmla="*/ 3810000 h 6877050"/>
              <a:gd name="connsiteX356" fmla="*/ 3162300 w 9201150"/>
              <a:gd name="connsiteY356" fmla="*/ 3829050 h 6877050"/>
              <a:gd name="connsiteX357" fmla="*/ 3048000 w 9201150"/>
              <a:gd name="connsiteY357" fmla="*/ 3790950 h 6877050"/>
              <a:gd name="connsiteX358" fmla="*/ 2952750 w 9201150"/>
              <a:gd name="connsiteY358" fmla="*/ 3743325 h 6877050"/>
              <a:gd name="connsiteX359" fmla="*/ 2924175 w 9201150"/>
              <a:gd name="connsiteY359" fmla="*/ 3724275 h 6877050"/>
              <a:gd name="connsiteX360" fmla="*/ 2876550 w 9201150"/>
              <a:gd name="connsiteY360" fmla="*/ 3714750 h 6877050"/>
              <a:gd name="connsiteX361" fmla="*/ 2809875 w 9201150"/>
              <a:gd name="connsiteY361" fmla="*/ 3667125 h 6877050"/>
              <a:gd name="connsiteX362" fmla="*/ 2752725 w 9201150"/>
              <a:gd name="connsiteY362" fmla="*/ 3648075 h 6877050"/>
              <a:gd name="connsiteX363" fmla="*/ 2724150 w 9201150"/>
              <a:gd name="connsiteY363" fmla="*/ 3638550 h 6877050"/>
              <a:gd name="connsiteX364" fmla="*/ 2667000 w 9201150"/>
              <a:gd name="connsiteY364" fmla="*/ 3619500 h 6877050"/>
              <a:gd name="connsiteX365" fmla="*/ 2667000 w 9201150"/>
              <a:gd name="connsiteY365" fmla="*/ 3619500 h 6877050"/>
              <a:gd name="connsiteX366" fmla="*/ 2571750 w 9201150"/>
              <a:gd name="connsiteY366" fmla="*/ 3581400 h 6877050"/>
              <a:gd name="connsiteX367" fmla="*/ 2543175 w 9201150"/>
              <a:gd name="connsiteY367" fmla="*/ 3571875 h 6877050"/>
              <a:gd name="connsiteX368" fmla="*/ 2495550 w 9201150"/>
              <a:gd name="connsiteY368" fmla="*/ 3552825 h 6877050"/>
              <a:gd name="connsiteX369" fmla="*/ 2438400 w 9201150"/>
              <a:gd name="connsiteY369" fmla="*/ 3533775 h 6877050"/>
              <a:gd name="connsiteX370" fmla="*/ 2333625 w 9201150"/>
              <a:gd name="connsiteY370" fmla="*/ 3505200 h 6877050"/>
              <a:gd name="connsiteX371" fmla="*/ 2295525 w 9201150"/>
              <a:gd name="connsiteY371" fmla="*/ 3505200 h 6877050"/>
              <a:gd name="connsiteX372" fmla="*/ 2295525 w 9201150"/>
              <a:gd name="connsiteY372" fmla="*/ 3505200 h 6877050"/>
              <a:gd name="connsiteX373" fmla="*/ 2162175 w 9201150"/>
              <a:gd name="connsiteY373" fmla="*/ 3467100 h 6877050"/>
              <a:gd name="connsiteX374" fmla="*/ 2105025 w 9201150"/>
              <a:gd name="connsiteY374" fmla="*/ 3429000 h 6877050"/>
              <a:gd name="connsiteX375" fmla="*/ 2095500 w 9201150"/>
              <a:gd name="connsiteY375" fmla="*/ 3400425 h 6877050"/>
              <a:gd name="connsiteX376" fmla="*/ 2085975 w 9201150"/>
              <a:gd name="connsiteY376" fmla="*/ 3362325 h 6877050"/>
              <a:gd name="connsiteX377" fmla="*/ 2085975 w 9201150"/>
              <a:gd name="connsiteY377" fmla="*/ 3362325 h 6877050"/>
              <a:gd name="connsiteX378" fmla="*/ 2000250 w 9201150"/>
              <a:gd name="connsiteY378" fmla="*/ 3343275 h 6877050"/>
              <a:gd name="connsiteX379" fmla="*/ 1971675 w 9201150"/>
              <a:gd name="connsiteY379" fmla="*/ 3324225 h 6877050"/>
              <a:gd name="connsiteX380" fmla="*/ 1905000 w 9201150"/>
              <a:gd name="connsiteY380" fmla="*/ 3295650 h 6877050"/>
              <a:gd name="connsiteX381" fmla="*/ 1828800 w 9201150"/>
              <a:gd name="connsiteY381" fmla="*/ 3286125 h 6877050"/>
              <a:gd name="connsiteX382" fmla="*/ 1790700 w 9201150"/>
              <a:gd name="connsiteY382" fmla="*/ 3257550 h 6877050"/>
              <a:gd name="connsiteX383" fmla="*/ 1790700 w 9201150"/>
              <a:gd name="connsiteY383" fmla="*/ 3257550 h 6877050"/>
              <a:gd name="connsiteX384" fmla="*/ 1695450 w 9201150"/>
              <a:gd name="connsiteY384" fmla="*/ 3248025 h 6877050"/>
              <a:gd name="connsiteX385" fmla="*/ 1590675 w 9201150"/>
              <a:gd name="connsiteY385" fmla="*/ 3219450 h 6877050"/>
              <a:gd name="connsiteX386" fmla="*/ 1438275 w 9201150"/>
              <a:gd name="connsiteY386" fmla="*/ 3219450 h 6877050"/>
              <a:gd name="connsiteX387" fmla="*/ 1371600 w 9201150"/>
              <a:gd name="connsiteY387" fmla="*/ 3200400 h 6877050"/>
              <a:gd name="connsiteX388" fmla="*/ 1295400 w 9201150"/>
              <a:gd name="connsiteY388" fmla="*/ 3257550 h 6877050"/>
              <a:gd name="connsiteX389" fmla="*/ 1285875 w 9201150"/>
              <a:gd name="connsiteY389" fmla="*/ 3286125 h 6877050"/>
              <a:gd name="connsiteX390" fmla="*/ 1257300 w 9201150"/>
              <a:gd name="connsiteY390" fmla="*/ 3314700 h 6877050"/>
              <a:gd name="connsiteX391" fmla="*/ 1181100 w 9201150"/>
              <a:gd name="connsiteY391" fmla="*/ 3343275 h 6877050"/>
              <a:gd name="connsiteX392" fmla="*/ 1181100 w 9201150"/>
              <a:gd name="connsiteY392" fmla="*/ 3343275 h 6877050"/>
              <a:gd name="connsiteX393" fmla="*/ 1009650 w 9201150"/>
              <a:gd name="connsiteY393" fmla="*/ 3286125 h 6877050"/>
              <a:gd name="connsiteX394" fmla="*/ 952500 w 9201150"/>
              <a:gd name="connsiteY394" fmla="*/ 3219450 h 6877050"/>
              <a:gd name="connsiteX395" fmla="*/ 895350 w 9201150"/>
              <a:gd name="connsiteY395" fmla="*/ 3162300 h 6877050"/>
              <a:gd name="connsiteX396" fmla="*/ 828675 w 9201150"/>
              <a:gd name="connsiteY396" fmla="*/ 3095625 h 6877050"/>
              <a:gd name="connsiteX397" fmla="*/ 828675 w 9201150"/>
              <a:gd name="connsiteY397" fmla="*/ 3095625 h 6877050"/>
              <a:gd name="connsiteX398" fmla="*/ 714375 w 9201150"/>
              <a:gd name="connsiteY398" fmla="*/ 3038475 h 6877050"/>
              <a:gd name="connsiteX399" fmla="*/ 685800 w 9201150"/>
              <a:gd name="connsiteY399" fmla="*/ 3028950 h 6877050"/>
              <a:gd name="connsiteX400" fmla="*/ 628650 w 9201150"/>
              <a:gd name="connsiteY400" fmla="*/ 3000375 h 6877050"/>
              <a:gd name="connsiteX401" fmla="*/ 619125 w 9201150"/>
              <a:gd name="connsiteY401" fmla="*/ 2971800 h 6877050"/>
              <a:gd name="connsiteX402" fmla="*/ 638175 w 9201150"/>
              <a:gd name="connsiteY402" fmla="*/ 2905125 h 6877050"/>
              <a:gd name="connsiteX403" fmla="*/ 638175 w 9201150"/>
              <a:gd name="connsiteY403" fmla="*/ 2828925 h 6877050"/>
              <a:gd name="connsiteX404" fmla="*/ 638175 w 9201150"/>
              <a:gd name="connsiteY404" fmla="*/ 2828925 h 6877050"/>
              <a:gd name="connsiteX405" fmla="*/ 590550 w 9201150"/>
              <a:gd name="connsiteY405" fmla="*/ 2762250 h 6877050"/>
              <a:gd name="connsiteX406" fmla="*/ 533400 w 9201150"/>
              <a:gd name="connsiteY406" fmla="*/ 2705100 h 6877050"/>
              <a:gd name="connsiteX407" fmla="*/ 514350 w 9201150"/>
              <a:gd name="connsiteY407" fmla="*/ 2676525 h 6877050"/>
              <a:gd name="connsiteX408" fmla="*/ 457200 w 9201150"/>
              <a:gd name="connsiteY408" fmla="*/ 2638425 h 6877050"/>
              <a:gd name="connsiteX409" fmla="*/ 447675 w 9201150"/>
              <a:gd name="connsiteY409" fmla="*/ 2571750 h 6877050"/>
              <a:gd name="connsiteX410" fmla="*/ 438150 w 9201150"/>
              <a:gd name="connsiteY410" fmla="*/ 2495550 h 6877050"/>
              <a:gd name="connsiteX411" fmla="*/ 419100 w 9201150"/>
              <a:gd name="connsiteY411" fmla="*/ 2466975 h 6877050"/>
              <a:gd name="connsiteX412" fmla="*/ 419100 w 9201150"/>
              <a:gd name="connsiteY412" fmla="*/ 2466975 h 6877050"/>
              <a:gd name="connsiteX413" fmla="*/ 342900 w 9201150"/>
              <a:gd name="connsiteY413" fmla="*/ 2409825 h 6877050"/>
              <a:gd name="connsiteX414" fmla="*/ 314325 w 9201150"/>
              <a:gd name="connsiteY414" fmla="*/ 2381250 h 6877050"/>
              <a:gd name="connsiteX415" fmla="*/ 276225 w 9201150"/>
              <a:gd name="connsiteY415" fmla="*/ 2352675 h 6877050"/>
              <a:gd name="connsiteX416" fmla="*/ 257175 w 9201150"/>
              <a:gd name="connsiteY416" fmla="*/ 2324100 h 6877050"/>
              <a:gd name="connsiteX417" fmla="*/ 228600 w 9201150"/>
              <a:gd name="connsiteY417" fmla="*/ 2305050 h 6877050"/>
              <a:gd name="connsiteX418" fmla="*/ 161925 w 9201150"/>
              <a:gd name="connsiteY418" fmla="*/ 2238375 h 6877050"/>
              <a:gd name="connsiteX419" fmla="*/ 123825 w 9201150"/>
              <a:gd name="connsiteY419" fmla="*/ 2209800 h 6877050"/>
              <a:gd name="connsiteX420" fmla="*/ 123825 w 9201150"/>
              <a:gd name="connsiteY420" fmla="*/ 2209800 h 6877050"/>
              <a:gd name="connsiteX421" fmla="*/ 95250 w 9201150"/>
              <a:gd name="connsiteY421" fmla="*/ 2133600 h 6877050"/>
              <a:gd name="connsiteX422" fmla="*/ 28575 w 9201150"/>
              <a:gd name="connsiteY422" fmla="*/ 2085975 h 6877050"/>
              <a:gd name="connsiteX423" fmla="*/ 9525 w 9201150"/>
              <a:gd name="connsiteY423" fmla="*/ 2000250 h 6877050"/>
              <a:gd name="connsiteX424" fmla="*/ 9525 w 9201150"/>
              <a:gd name="connsiteY424" fmla="*/ 2000250 h 6877050"/>
              <a:gd name="connsiteX425" fmla="*/ 0 w 9201150"/>
              <a:gd name="connsiteY425" fmla="*/ 6877050 h 6877050"/>
              <a:gd name="connsiteX426" fmla="*/ 9201150 w 9201150"/>
              <a:gd name="connsiteY426" fmla="*/ 6848475 h 6877050"/>
              <a:gd name="connsiteX427" fmla="*/ 9172575 w 9201150"/>
              <a:gd name="connsiteY427" fmla="*/ 0 h 6877050"/>
              <a:gd name="connsiteX428" fmla="*/ 6162675 w 9201150"/>
              <a:gd name="connsiteY428" fmla="*/ 9525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</a:cxnLst>
            <a:rect l="l" t="t" r="r" b="b"/>
            <a:pathLst>
              <a:path w="9201150" h="6877050">
                <a:moveTo>
                  <a:pt x="6162675" y="9525"/>
                </a:moveTo>
                <a:lnTo>
                  <a:pt x="6191250" y="180975"/>
                </a:lnTo>
                <a:lnTo>
                  <a:pt x="6191250" y="381000"/>
                </a:lnTo>
                <a:lnTo>
                  <a:pt x="6191250" y="381000"/>
                </a:lnTo>
                <a:cubicBezTo>
                  <a:pt x="6216650" y="393700"/>
                  <a:pt x="6245034" y="401665"/>
                  <a:pt x="6267450" y="419100"/>
                </a:cubicBezTo>
                <a:cubicBezTo>
                  <a:pt x="6295012" y="440537"/>
                  <a:pt x="6268891" y="462627"/>
                  <a:pt x="6248400" y="466725"/>
                </a:cubicBezTo>
                <a:cubicBezTo>
                  <a:pt x="6226607" y="471084"/>
                  <a:pt x="6203950" y="466725"/>
                  <a:pt x="6181725" y="466725"/>
                </a:cubicBezTo>
                <a:lnTo>
                  <a:pt x="6181725" y="466725"/>
                </a:lnTo>
                <a:lnTo>
                  <a:pt x="6057900" y="428625"/>
                </a:lnTo>
                <a:cubicBezTo>
                  <a:pt x="6068399" y="565113"/>
                  <a:pt x="6067425" y="511053"/>
                  <a:pt x="6067425" y="590550"/>
                </a:cubicBezTo>
                <a:lnTo>
                  <a:pt x="6067425" y="590550"/>
                </a:lnTo>
                <a:cubicBezTo>
                  <a:pt x="6086475" y="619125"/>
                  <a:pt x="6102828" y="649695"/>
                  <a:pt x="6124575" y="676275"/>
                </a:cubicBezTo>
                <a:cubicBezTo>
                  <a:pt x="6173044" y="735515"/>
                  <a:pt x="6139408" y="654100"/>
                  <a:pt x="6162675" y="723900"/>
                </a:cubicBezTo>
                <a:lnTo>
                  <a:pt x="6172200" y="876300"/>
                </a:lnTo>
                <a:lnTo>
                  <a:pt x="6172200" y="876300"/>
                </a:lnTo>
                <a:lnTo>
                  <a:pt x="6219825" y="942975"/>
                </a:lnTo>
                <a:lnTo>
                  <a:pt x="6276975" y="942975"/>
                </a:lnTo>
                <a:cubicBezTo>
                  <a:pt x="6280150" y="971550"/>
                  <a:pt x="6281773" y="1000340"/>
                  <a:pt x="6286500" y="1028700"/>
                </a:cubicBezTo>
                <a:cubicBezTo>
                  <a:pt x="6288151" y="1038604"/>
                  <a:pt x="6289753" y="1049435"/>
                  <a:pt x="6296025" y="1057275"/>
                </a:cubicBezTo>
                <a:cubicBezTo>
                  <a:pt x="6303176" y="1066214"/>
                  <a:pt x="6314361" y="1071205"/>
                  <a:pt x="6324600" y="1076325"/>
                </a:cubicBezTo>
                <a:cubicBezTo>
                  <a:pt x="6333580" y="1080815"/>
                  <a:pt x="6343650" y="1082675"/>
                  <a:pt x="6353175" y="1085850"/>
                </a:cubicBezTo>
                <a:cubicBezTo>
                  <a:pt x="6362700" y="1101725"/>
                  <a:pt x="6373471" y="1116916"/>
                  <a:pt x="6381750" y="1133475"/>
                </a:cubicBezTo>
                <a:cubicBezTo>
                  <a:pt x="6386240" y="1142455"/>
                  <a:pt x="6385251" y="1154018"/>
                  <a:pt x="6391275" y="1162050"/>
                </a:cubicBezTo>
                <a:cubicBezTo>
                  <a:pt x="6395535" y="1167730"/>
                  <a:pt x="6403975" y="1168400"/>
                  <a:pt x="6410325" y="1171575"/>
                </a:cubicBezTo>
                <a:lnTo>
                  <a:pt x="6410325" y="1171575"/>
                </a:lnTo>
                <a:lnTo>
                  <a:pt x="6496050" y="1219200"/>
                </a:lnTo>
                <a:cubicBezTo>
                  <a:pt x="6508552" y="1225932"/>
                  <a:pt x="6520967" y="1232977"/>
                  <a:pt x="6534150" y="1238250"/>
                </a:cubicBezTo>
                <a:cubicBezTo>
                  <a:pt x="6552794" y="1245708"/>
                  <a:pt x="6591300" y="1257300"/>
                  <a:pt x="6591300" y="1257300"/>
                </a:cubicBezTo>
                <a:cubicBezTo>
                  <a:pt x="6634420" y="1300420"/>
                  <a:pt x="6621368" y="1279336"/>
                  <a:pt x="6638925" y="1314450"/>
                </a:cubicBezTo>
                <a:lnTo>
                  <a:pt x="6638925" y="1314450"/>
                </a:lnTo>
                <a:lnTo>
                  <a:pt x="6696075" y="1323975"/>
                </a:lnTo>
                <a:cubicBezTo>
                  <a:pt x="6705600" y="1349375"/>
                  <a:pt x="6713425" y="1375479"/>
                  <a:pt x="6724650" y="1400175"/>
                </a:cubicBezTo>
                <a:cubicBezTo>
                  <a:pt x="6730007" y="1411960"/>
                  <a:pt x="6768032" y="1461193"/>
                  <a:pt x="6772275" y="1466850"/>
                </a:cubicBezTo>
                <a:cubicBezTo>
                  <a:pt x="6775450" y="1479550"/>
                  <a:pt x="6773180" y="1495098"/>
                  <a:pt x="6781800" y="1504950"/>
                </a:cubicBezTo>
                <a:cubicBezTo>
                  <a:pt x="6796877" y="1522180"/>
                  <a:pt x="6820634" y="1529313"/>
                  <a:pt x="6838950" y="1543050"/>
                </a:cubicBezTo>
                <a:cubicBezTo>
                  <a:pt x="6846134" y="1548438"/>
                  <a:pt x="6851650" y="1555750"/>
                  <a:pt x="6858000" y="1562100"/>
                </a:cubicBezTo>
                <a:lnTo>
                  <a:pt x="6858000" y="1562100"/>
                </a:lnTo>
                <a:cubicBezTo>
                  <a:pt x="6913822" y="1673745"/>
                  <a:pt x="6883742" y="1599808"/>
                  <a:pt x="6905625" y="1676400"/>
                </a:cubicBezTo>
                <a:cubicBezTo>
                  <a:pt x="6916154" y="1713252"/>
                  <a:pt x="6915150" y="1693270"/>
                  <a:pt x="6915150" y="1714500"/>
                </a:cubicBezTo>
                <a:lnTo>
                  <a:pt x="6915150" y="1714500"/>
                </a:lnTo>
                <a:lnTo>
                  <a:pt x="6972300" y="1828800"/>
                </a:lnTo>
                <a:cubicBezTo>
                  <a:pt x="6988175" y="1854200"/>
                  <a:pt x="7005582" y="1878704"/>
                  <a:pt x="7019925" y="1905000"/>
                </a:cubicBezTo>
                <a:cubicBezTo>
                  <a:pt x="7037154" y="1936587"/>
                  <a:pt x="7017291" y="1933575"/>
                  <a:pt x="7038975" y="1933575"/>
                </a:cubicBezTo>
                <a:lnTo>
                  <a:pt x="7038975" y="1933575"/>
                </a:lnTo>
                <a:cubicBezTo>
                  <a:pt x="7073900" y="1955800"/>
                  <a:pt x="7104477" y="1987159"/>
                  <a:pt x="7143750" y="2000250"/>
                </a:cubicBezTo>
                <a:cubicBezTo>
                  <a:pt x="7153275" y="2003425"/>
                  <a:pt x="7163345" y="2005285"/>
                  <a:pt x="7172325" y="2009775"/>
                </a:cubicBezTo>
                <a:cubicBezTo>
                  <a:pt x="7213947" y="2030586"/>
                  <a:pt x="7186566" y="2028825"/>
                  <a:pt x="7210425" y="2028825"/>
                </a:cubicBezTo>
                <a:lnTo>
                  <a:pt x="7210425" y="2028825"/>
                </a:lnTo>
                <a:cubicBezTo>
                  <a:pt x="7279684" y="2078295"/>
                  <a:pt x="7277100" y="2049138"/>
                  <a:pt x="7277100" y="2085975"/>
                </a:cubicBezTo>
                <a:lnTo>
                  <a:pt x="7277100" y="2085975"/>
                </a:lnTo>
                <a:lnTo>
                  <a:pt x="7277100" y="2133600"/>
                </a:lnTo>
                <a:lnTo>
                  <a:pt x="7305675" y="2276475"/>
                </a:lnTo>
                <a:cubicBezTo>
                  <a:pt x="7327900" y="2295525"/>
                  <a:pt x="7348369" y="2316839"/>
                  <a:pt x="7372350" y="2333625"/>
                </a:cubicBezTo>
                <a:cubicBezTo>
                  <a:pt x="7380575" y="2339383"/>
                  <a:pt x="7400925" y="2343150"/>
                  <a:pt x="7400925" y="2343150"/>
                </a:cubicBezTo>
                <a:lnTo>
                  <a:pt x="7400925" y="2343150"/>
                </a:lnTo>
                <a:lnTo>
                  <a:pt x="7629525" y="2400300"/>
                </a:lnTo>
                <a:cubicBezTo>
                  <a:pt x="7642225" y="2425700"/>
                  <a:pt x="7651873" y="2452871"/>
                  <a:pt x="7667625" y="2476500"/>
                </a:cubicBezTo>
                <a:cubicBezTo>
                  <a:pt x="7696243" y="2519427"/>
                  <a:pt x="7701984" y="2506720"/>
                  <a:pt x="7734300" y="2533650"/>
                </a:cubicBezTo>
                <a:cubicBezTo>
                  <a:pt x="7744648" y="2542274"/>
                  <a:pt x="7752527" y="2553601"/>
                  <a:pt x="7762875" y="2562225"/>
                </a:cubicBezTo>
                <a:cubicBezTo>
                  <a:pt x="7827497" y="2616077"/>
                  <a:pt x="7770682" y="2560507"/>
                  <a:pt x="7800975" y="2590800"/>
                </a:cubicBezTo>
                <a:lnTo>
                  <a:pt x="7800975" y="2590800"/>
                </a:lnTo>
                <a:cubicBezTo>
                  <a:pt x="7807325" y="2619375"/>
                  <a:pt x="7811983" y="2648379"/>
                  <a:pt x="7820025" y="2676525"/>
                </a:cubicBezTo>
                <a:cubicBezTo>
                  <a:pt x="7824722" y="2692965"/>
                  <a:pt x="7834162" y="2707773"/>
                  <a:pt x="7839075" y="2724150"/>
                </a:cubicBezTo>
                <a:cubicBezTo>
                  <a:pt x="7843727" y="2739657"/>
                  <a:pt x="7845938" y="2755806"/>
                  <a:pt x="7848600" y="2771775"/>
                </a:cubicBezTo>
                <a:cubicBezTo>
                  <a:pt x="7859023" y="2834313"/>
                  <a:pt x="7858125" y="2818947"/>
                  <a:pt x="7858125" y="2857500"/>
                </a:cubicBezTo>
                <a:lnTo>
                  <a:pt x="7858125" y="2857500"/>
                </a:lnTo>
                <a:lnTo>
                  <a:pt x="7886700" y="2952750"/>
                </a:lnTo>
                <a:cubicBezTo>
                  <a:pt x="7910632" y="2980670"/>
                  <a:pt x="7969861" y="3053220"/>
                  <a:pt x="8001000" y="3076575"/>
                </a:cubicBezTo>
                <a:lnTo>
                  <a:pt x="8039100" y="3105150"/>
                </a:lnTo>
                <a:cubicBezTo>
                  <a:pt x="8042275" y="3114675"/>
                  <a:pt x="8042353" y="3125885"/>
                  <a:pt x="8048625" y="3133725"/>
                </a:cubicBezTo>
                <a:cubicBezTo>
                  <a:pt x="8055776" y="3142664"/>
                  <a:pt x="8068261" y="3145624"/>
                  <a:pt x="8077200" y="3152775"/>
                </a:cubicBezTo>
                <a:cubicBezTo>
                  <a:pt x="8084212" y="3158385"/>
                  <a:pt x="8089900" y="3165475"/>
                  <a:pt x="8096250" y="3171825"/>
                </a:cubicBezTo>
                <a:lnTo>
                  <a:pt x="8096250" y="3171825"/>
                </a:lnTo>
                <a:cubicBezTo>
                  <a:pt x="8112125" y="3200400"/>
                  <a:pt x="8130051" y="3227928"/>
                  <a:pt x="8143875" y="3257550"/>
                </a:cubicBezTo>
                <a:cubicBezTo>
                  <a:pt x="8152367" y="3275747"/>
                  <a:pt x="8156575" y="3295650"/>
                  <a:pt x="8162925" y="3314700"/>
                </a:cubicBezTo>
                <a:cubicBezTo>
                  <a:pt x="8166100" y="3324225"/>
                  <a:pt x="8166286" y="3335350"/>
                  <a:pt x="8172450" y="3343275"/>
                </a:cubicBezTo>
                <a:cubicBezTo>
                  <a:pt x="8194675" y="3371850"/>
                  <a:pt x="8209004" y="3408920"/>
                  <a:pt x="8239125" y="3429000"/>
                </a:cubicBezTo>
                <a:lnTo>
                  <a:pt x="8267700" y="3448050"/>
                </a:lnTo>
                <a:lnTo>
                  <a:pt x="8267700" y="3448050"/>
                </a:lnTo>
                <a:cubicBezTo>
                  <a:pt x="8293100" y="3476625"/>
                  <a:pt x="8316866" y="3506741"/>
                  <a:pt x="8343900" y="3533775"/>
                </a:cubicBezTo>
                <a:cubicBezTo>
                  <a:pt x="8351995" y="3541870"/>
                  <a:pt x="8364937" y="3544210"/>
                  <a:pt x="8372475" y="3552825"/>
                </a:cubicBezTo>
                <a:cubicBezTo>
                  <a:pt x="8387552" y="3570055"/>
                  <a:pt x="8410575" y="3609975"/>
                  <a:pt x="8410575" y="3609975"/>
                </a:cubicBezTo>
                <a:lnTo>
                  <a:pt x="8677275" y="3857625"/>
                </a:lnTo>
                <a:lnTo>
                  <a:pt x="8839200" y="4362450"/>
                </a:lnTo>
                <a:cubicBezTo>
                  <a:pt x="8845550" y="4391025"/>
                  <a:pt x="8851150" y="4419777"/>
                  <a:pt x="8858250" y="4448175"/>
                </a:cubicBezTo>
                <a:cubicBezTo>
                  <a:pt x="8860685" y="4457915"/>
                  <a:pt x="8861751" y="4468718"/>
                  <a:pt x="8867775" y="4476750"/>
                </a:cubicBezTo>
                <a:cubicBezTo>
                  <a:pt x="8872035" y="4482430"/>
                  <a:pt x="8880475" y="4483100"/>
                  <a:pt x="8886825" y="4486275"/>
                </a:cubicBezTo>
                <a:lnTo>
                  <a:pt x="8886825" y="4486275"/>
                </a:lnTo>
                <a:cubicBezTo>
                  <a:pt x="8890838" y="4489285"/>
                  <a:pt x="8965937" y="4547810"/>
                  <a:pt x="8991600" y="4562475"/>
                </a:cubicBezTo>
                <a:cubicBezTo>
                  <a:pt x="9003928" y="4569520"/>
                  <a:pt x="9018146" y="4573272"/>
                  <a:pt x="9029700" y="4581525"/>
                </a:cubicBezTo>
                <a:cubicBezTo>
                  <a:pt x="9040661" y="4589355"/>
                  <a:pt x="9048138" y="4601230"/>
                  <a:pt x="9058275" y="4610100"/>
                </a:cubicBezTo>
                <a:cubicBezTo>
                  <a:pt x="9073575" y="4623487"/>
                  <a:pt x="9089636" y="4636002"/>
                  <a:pt x="9105900" y="4648200"/>
                </a:cubicBezTo>
                <a:cubicBezTo>
                  <a:pt x="9115058" y="4655069"/>
                  <a:pt x="9123615" y="4663630"/>
                  <a:pt x="9134475" y="4667250"/>
                </a:cubicBezTo>
                <a:cubicBezTo>
                  <a:pt x="9143511" y="4670262"/>
                  <a:pt x="9153525" y="4667250"/>
                  <a:pt x="9163050" y="4667250"/>
                </a:cubicBezTo>
                <a:lnTo>
                  <a:pt x="9163050" y="4667250"/>
                </a:lnTo>
                <a:lnTo>
                  <a:pt x="9144000" y="4819650"/>
                </a:lnTo>
                <a:lnTo>
                  <a:pt x="9144000" y="4819650"/>
                </a:lnTo>
                <a:lnTo>
                  <a:pt x="9144000" y="4876800"/>
                </a:lnTo>
                <a:cubicBezTo>
                  <a:pt x="9147175" y="4905375"/>
                  <a:pt x="9149725" y="4934026"/>
                  <a:pt x="9153525" y="4962525"/>
                </a:cubicBezTo>
                <a:cubicBezTo>
                  <a:pt x="9165138" y="5049622"/>
                  <a:pt x="9163050" y="4988907"/>
                  <a:pt x="9163050" y="5057775"/>
                </a:cubicBezTo>
                <a:lnTo>
                  <a:pt x="9163050" y="5057775"/>
                </a:lnTo>
                <a:lnTo>
                  <a:pt x="9163050" y="5133975"/>
                </a:lnTo>
                <a:cubicBezTo>
                  <a:pt x="9096375" y="5130800"/>
                  <a:pt x="9029722" y="5121782"/>
                  <a:pt x="8963025" y="5124450"/>
                </a:cubicBezTo>
                <a:cubicBezTo>
                  <a:pt x="8870533" y="5128150"/>
                  <a:pt x="8778986" y="5144644"/>
                  <a:pt x="8686800" y="5153025"/>
                </a:cubicBezTo>
                <a:cubicBezTo>
                  <a:pt x="8674152" y="5154175"/>
                  <a:pt x="8661400" y="5153025"/>
                  <a:pt x="8648700" y="5153025"/>
                </a:cubicBezTo>
                <a:lnTo>
                  <a:pt x="8648700" y="5153025"/>
                </a:lnTo>
                <a:cubicBezTo>
                  <a:pt x="8569527" y="5123335"/>
                  <a:pt x="8572500" y="5151577"/>
                  <a:pt x="8572500" y="5114925"/>
                </a:cubicBezTo>
                <a:lnTo>
                  <a:pt x="8572500" y="5114925"/>
                </a:lnTo>
                <a:cubicBezTo>
                  <a:pt x="8562975" y="5089525"/>
                  <a:pt x="8560579" y="5060138"/>
                  <a:pt x="8543925" y="5038725"/>
                </a:cubicBezTo>
                <a:cubicBezTo>
                  <a:pt x="8535888" y="5028392"/>
                  <a:pt x="8518412" y="5032796"/>
                  <a:pt x="8505825" y="5029200"/>
                </a:cubicBezTo>
                <a:cubicBezTo>
                  <a:pt x="8478362" y="5021353"/>
                  <a:pt x="8480682" y="5021391"/>
                  <a:pt x="8458200" y="5010150"/>
                </a:cubicBezTo>
                <a:lnTo>
                  <a:pt x="8458200" y="5010150"/>
                </a:lnTo>
                <a:lnTo>
                  <a:pt x="8420100" y="4943475"/>
                </a:lnTo>
                <a:cubicBezTo>
                  <a:pt x="8399684" y="4810774"/>
                  <a:pt x="8430579" y="4849179"/>
                  <a:pt x="8382000" y="4800600"/>
                </a:cubicBezTo>
                <a:lnTo>
                  <a:pt x="8382000" y="4800600"/>
                </a:lnTo>
                <a:cubicBezTo>
                  <a:pt x="8366125" y="4775200"/>
                  <a:pt x="8347770" y="4751191"/>
                  <a:pt x="8334375" y="4724400"/>
                </a:cubicBezTo>
                <a:cubicBezTo>
                  <a:pt x="8308688" y="4673025"/>
                  <a:pt x="8330381" y="4661043"/>
                  <a:pt x="8277225" y="4629150"/>
                </a:cubicBezTo>
                <a:cubicBezTo>
                  <a:pt x="8260006" y="4618819"/>
                  <a:pt x="8239448" y="4615384"/>
                  <a:pt x="8220075" y="4610100"/>
                </a:cubicBezTo>
                <a:cubicBezTo>
                  <a:pt x="8185150" y="4600575"/>
                  <a:pt x="8149643" y="4592973"/>
                  <a:pt x="8115300" y="4581525"/>
                </a:cubicBezTo>
                <a:cubicBezTo>
                  <a:pt x="8111040" y="4580105"/>
                  <a:pt x="8108950" y="4575175"/>
                  <a:pt x="8105775" y="4572000"/>
                </a:cubicBezTo>
                <a:lnTo>
                  <a:pt x="8105775" y="4572000"/>
                </a:lnTo>
                <a:lnTo>
                  <a:pt x="8029575" y="4600575"/>
                </a:lnTo>
                <a:lnTo>
                  <a:pt x="8029575" y="4600575"/>
                </a:lnTo>
                <a:cubicBezTo>
                  <a:pt x="8065191" y="4622835"/>
                  <a:pt x="8110457" y="4648131"/>
                  <a:pt x="8143875" y="4676775"/>
                </a:cubicBezTo>
                <a:cubicBezTo>
                  <a:pt x="8154102" y="4685541"/>
                  <a:pt x="8161489" y="4697520"/>
                  <a:pt x="8172450" y="4705350"/>
                </a:cubicBezTo>
                <a:cubicBezTo>
                  <a:pt x="8184004" y="4713603"/>
                  <a:pt x="8198509" y="4716875"/>
                  <a:pt x="8210550" y="4724400"/>
                </a:cubicBezTo>
                <a:cubicBezTo>
                  <a:pt x="8224012" y="4732814"/>
                  <a:pt x="8248650" y="4752975"/>
                  <a:pt x="8248650" y="4752975"/>
                </a:cubicBezTo>
                <a:lnTo>
                  <a:pt x="8248650" y="4752975"/>
                </a:lnTo>
                <a:lnTo>
                  <a:pt x="8248650" y="4829175"/>
                </a:lnTo>
                <a:lnTo>
                  <a:pt x="8239125" y="4857750"/>
                </a:lnTo>
                <a:cubicBezTo>
                  <a:pt x="8036669" y="4835255"/>
                  <a:pt x="8252158" y="4872488"/>
                  <a:pt x="8096250" y="4810125"/>
                </a:cubicBezTo>
                <a:cubicBezTo>
                  <a:pt x="8045677" y="4789896"/>
                  <a:pt x="8048625" y="4808173"/>
                  <a:pt x="8048625" y="4781550"/>
                </a:cubicBezTo>
                <a:lnTo>
                  <a:pt x="8048625" y="4781550"/>
                </a:lnTo>
                <a:lnTo>
                  <a:pt x="7905750" y="4781550"/>
                </a:lnTo>
                <a:lnTo>
                  <a:pt x="7905750" y="4781550"/>
                </a:lnTo>
                <a:cubicBezTo>
                  <a:pt x="7908925" y="4810125"/>
                  <a:pt x="7908302" y="4839383"/>
                  <a:pt x="7915275" y="4867275"/>
                </a:cubicBezTo>
                <a:cubicBezTo>
                  <a:pt x="7936086" y="4950520"/>
                  <a:pt x="7934325" y="4869972"/>
                  <a:pt x="7934325" y="4905375"/>
                </a:cubicBezTo>
                <a:lnTo>
                  <a:pt x="7934325" y="4905375"/>
                </a:lnTo>
                <a:cubicBezTo>
                  <a:pt x="7959725" y="4918075"/>
                  <a:pt x="7985594" y="4929877"/>
                  <a:pt x="8010525" y="4943475"/>
                </a:cubicBezTo>
                <a:cubicBezTo>
                  <a:pt x="8068556" y="4975128"/>
                  <a:pt x="8009732" y="4952736"/>
                  <a:pt x="8067675" y="4972050"/>
                </a:cubicBezTo>
                <a:lnTo>
                  <a:pt x="8134350" y="5038725"/>
                </a:lnTo>
                <a:lnTo>
                  <a:pt x="8134350" y="5038725"/>
                </a:lnTo>
                <a:lnTo>
                  <a:pt x="8286750" y="5172075"/>
                </a:lnTo>
                <a:lnTo>
                  <a:pt x="8353425" y="5286375"/>
                </a:lnTo>
                <a:lnTo>
                  <a:pt x="8515350" y="5400675"/>
                </a:lnTo>
                <a:lnTo>
                  <a:pt x="8572500" y="5457825"/>
                </a:lnTo>
                <a:lnTo>
                  <a:pt x="8810625" y="5800725"/>
                </a:lnTo>
                <a:cubicBezTo>
                  <a:pt x="8891533" y="5913997"/>
                  <a:pt x="8822249" y="5844637"/>
                  <a:pt x="8886825" y="5876925"/>
                </a:cubicBezTo>
                <a:cubicBezTo>
                  <a:pt x="8928447" y="5897736"/>
                  <a:pt x="8901066" y="5895975"/>
                  <a:pt x="8924925" y="5895975"/>
                </a:cubicBezTo>
                <a:lnTo>
                  <a:pt x="8924925" y="5895975"/>
                </a:lnTo>
                <a:lnTo>
                  <a:pt x="9039225" y="6019800"/>
                </a:lnTo>
                <a:lnTo>
                  <a:pt x="9134475" y="6096000"/>
                </a:lnTo>
                <a:cubicBezTo>
                  <a:pt x="9094260" y="6176430"/>
                  <a:pt x="9119951" y="6185740"/>
                  <a:pt x="9039225" y="6162675"/>
                </a:cubicBezTo>
                <a:cubicBezTo>
                  <a:pt x="9034908" y="6161441"/>
                  <a:pt x="9032875" y="6156325"/>
                  <a:pt x="9029700" y="6153150"/>
                </a:cubicBezTo>
                <a:lnTo>
                  <a:pt x="9029700" y="6153150"/>
                </a:lnTo>
                <a:cubicBezTo>
                  <a:pt x="9001125" y="6149975"/>
                  <a:pt x="8972392" y="6147997"/>
                  <a:pt x="8943975" y="6143625"/>
                </a:cubicBezTo>
                <a:cubicBezTo>
                  <a:pt x="8917241" y="6139512"/>
                  <a:pt x="8870977" y="6122467"/>
                  <a:pt x="8848725" y="6115050"/>
                </a:cubicBezTo>
                <a:cubicBezTo>
                  <a:pt x="8839200" y="6111875"/>
                  <a:pt x="8820150" y="6115565"/>
                  <a:pt x="8820150" y="6105525"/>
                </a:cubicBezTo>
                <a:lnTo>
                  <a:pt x="8820150" y="6067425"/>
                </a:lnTo>
                <a:lnTo>
                  <a:pt x="8820150" y="6067425"/>
                </a:lnTo>
                <a:cubicBezTo>
                  <a:pt x="8774275" y="6131650"/>
                  <a:pt x="8774663" y="6113883"/>
                  <a:pt x="8763000" y="6172200"/>
                </a:cubicBezTo>
                <a:cubicBezTo>
                  <a:pt x="8762377" y="6175313"/>
                  <a:pt x="8763000" y="6178550"/>
                  <a:pt x="8763000" y="6181725"/>
                </a:cubicBezTo>
                <a:lnTo>
                  <a:pt x="8763000" y="6181725"/>
                </a:lnTo>
                <a:cubicBezTo>
                  <a:pt x="8773577" y="6276917"/>
                  <a:pt x="8772525" y="6238699"/>
                  <a:pt x="8772525" y="6296025"/>
                </a:cubicBezTo>
                <a:lnTo>
                  <a:pt x="8772525" y="6296025"/>
                </a:lnTo>
                <a:lnTo>
                  <a:pt x="8734425" y="6315075"/>
                </a:lnTo>
                <a:cubicBezTo>
                  <a:pt x="8702675" y="6308725"/>
                  <a:pt x="8670308" y="6304920"/>
                  <a:pt x="8639175" y="6296025"/>
                </a:cubicBezTo>
                <a:cubicBezTo>
                  <a:pt x="8600211" y="6284892"/>
                  <a:pt x="8605331" y="6274341"/>
                  <a:pt x="8572500" y="6257925"/>
                </a:cubicBezTo>
                <a:cubicBezTo>
                  <a:pt x="8563520" y="6253435"/>
                  <a:pt x="8553450" y="6251575"/>
                  <a:pt x="8543925" y="6248400"/>
                </a:cubicBezTo>
                <a:cubicBezTo>
                  <a:pt x="8522035" y="6182731"/>
                  <a:pt x="8539074" y="6205449"/>
                  <a:pt x="8505825" y="6172200"/>
                </a:cubicBezTo>
                <a:lnTo>
                  <a:pt x="8505825" y="6172200"/>
                </a:lnTo>
                <a:cubicBezTo>
                  <a:pt x="8423679" y="6203005"/>
                  <a:pt x="8456752" y="6200775"/>
                  <a:pt x="8410575" y="6200775"/>
                </a:cubicBezTo>
                <a:lnTo>
                  <a:pt x="8410575" y="6200775"/>
                </a:lnTo>
                <a:cubicBezTo>
                  <a:pt x="8382000" y="6194425"/>
                  <a:pt x="8353248" y="6188825"/>
                  <a:pt x="8324850" y="6181725"/>
                </a:cubicBezTo>
                <a:cubicBezTo>
                  <a:pt x="8278718" y="6170192"/>
                  <a:pt x="8313609" y="6172200"/>
                  <a:pt x="8277225" y="6172200"/>
                </a:cubicBezTo>
                <a:lnTo>
                  <a:pt x="8277225" y="6172200"/>
                </a:lnTo>
                <a:lnTo>
                  <a:pt x="8267700" y="6124575"/>
                </a:lnTo>
                <a:lnTo>
                  <a:pt x="8067675" y="6124575"/>
                </a:lnTo>
                <a:lnTo>
                  <a:pt x="8067675" y="6124575"/>
                </a:lnTo>
                <a:cubicBezTo>
                  <a:pt x="8020050" y="6121400"/>
                  <a:pt x="7972191" y="6120737"/>
                  <a:pt x="7924800" y="6115050"/>
                </a:cubicBezTo>
                <a:cubicBezTo>
                  <a:pt x="7892652" y="6111192"/>
                  <a:pt x="7861300" y="6102350"/>
                  <a:pt x="7829550" y="6096000"/>
                </a:cubicBezTo>
                <a:lnTo>
                  <a:pt x="7781925" y="6086475"/>
                </a:lnTo>
                <a:cubicBezTo>
                  <a:pt x="7775575" y="6073775"/>
                  <a:pt x="7768468" y="6061426"/>
                  <a:pt x="7762875" y="6048375"/>
                </a:cubicBezTo>
                <a:cubicBezTo>
                  <a:pt x="7758920" y="6039147"/>
                  <a:pt x="7759374" y="6027832"/>
                  <a:pt x="7753350" y="6019800"/>
                </a:cubicBezTo>
                <a:cubicBezTo>
                  <a:pt x="7749090" y="6014120"/>
                  <a:pt x="7740650" y="6013450"/>
                  <a:pt x="7734300" y="6010275"/>
                </a:cubicBezTo>
                <a:lnTo>
                  <a:pt x="7734300" y="6010275"/>
                </a:lnTo>
                <a:cubicBezTo>
                  <a:pt x="7705725" y="6022975"/>
                  <a:pt x="7676544" y="6034391"/>
                  <a:pt x="7648575" y="6048375"/>
                </a:cubicBezTo>
                <a:cubicBezTo>
                  <a:pt x="7638336" y="6053495"/>
                  <a:pt x="7630860" y="6063805"/>
                  <a:pt x="7620000" y="6067425"/>
                </a:cubicBezTo>
                <a:cubicBezTo>
                  <a:pt x="7601678" y="6073532"/>
                  <a:pt x="7581703" y="6072760"/>
                  <a:pt x="7562850" y="6076950"/>
                </a:cubicBezTo>
                <a:cubicBezTo>
                  <a:pt x="7488361" y="6093503"/>
                  <a:pt x="7599278" y="6086475"/>
                  <a:pt x="7467600" y="6086475"/>
                </a:cubicBezTo>
                <a:lnTo>
                  <a:pt x="7467600" y="6086475"/>
                </a:lnTo>
                <a:cubicBezTo>
                  <a:pt x="7424754" y="6070408"/>
                  <a:pt x="7395373" y="6065973"/>
                  <a:pt x="7362825" y="6038850"/>
                </a:cubicBezTo>
                <a:cubicBezTo>
                  <a:pt x="7352477" y="6030226"/>
                  <a:pt x="7345673" y="6017414"/>
                  <a:pt x="7334250" y="6010275"/>
                </a:cubicBezTo>
                <a:cubicBezTo>
                  <a:pt x="7319751" y="6001213"/>
                  <a:pt x="7301918" y="5998871"/>
                  <a:pt x="7286625" y="5991225"/>
                </a:cubicBezTo>
                <a:cubicBezTo>
                  <a:pt x="7272697" y="5984261"/>
                  <a:pt x="7228579" y="5950072"/>
                  <a:pt x="7219950" y="5943600"/>
                </a:cubicBezTo>
                <a:cubicBezTo>
                  <a:pt x="7216775" y="5930900"/>
                  <a:pt x="7220364" y="5914019"/>
                  <a:pt x="7210425" y="5905500"/>
                </a:cubicBezTo>
                <a:cubicBezTo>
                  <a:pt x="7195179" y="5892432"/>
                  <a:pt x="7153275" y="5886450"/>
                  <a:pt x="7153275" y="5886450"/>
                </a:cubicBezTo>
                <a:lnTo>
                  <a:pt x="7153275" y="5886450"/>
                </a:lnTo>
                <a:cubicBezTo>
                  <a:pt x="7127875" y="5870575"/>
                  <a:pt x="7103866" y="5852220"/>
                  <a:pt x="7077075" y="5838825"/>
                </a:cubicBezTo>
                <a:cubicBezTo>
                  <a:pt x="7046894" y="5823735"/>
                  <a:pt x="7013728" y="5819365"/>
                  <a:pt x="6981825" y="5810250"/>
                </a:cubicBezTo>
                <a:cubicBezTo>
                  <a:pt x="6954362" y="5802403"/>
                  <a:pt x="6956682" y="5802441"/>
                  <a:pt x="6934200" y="5791200"/>
                </a:cubicBezTo>
                <a:lnTo>
                  <a:pt x="6934200" y="5791200"/>
                </a:lnTo>
                <a:lnTo>
                  <a:pt x="6886575" y="5848350"/>
                </a:lnTo>
                <a:cubicBezTo>
                  <a:pt x="6903641" y="6019012"/>
                  <a:pt x="6876104" y="5894082"/>
                  <a:pt x="6915150" y="5972175"/>
                </a:cubicBezTo>
                <a:cubicBezTo>
                  <a:pt x="6919640" y="5981155"/>
                  <a:pt x="6916321" y="5995181"/>
                  <a:pt x="6924675" y="6000750"/>
                </a:cubicBezTo>
                <a:cubicBezTo>
                  <a:pt x="6938145" y="6009730"/>
                  <a:pt x="6972300" y="6010275"/>
                  <a:pt x="6972300" y="6010275"/>
                </a:cubicBezTo>
                <a:lnTo>
                  <a:pt x="6972300" y="6010275"/>
                </a:lnTo>
                <a:cubicBezTo>
                  <a:pt x="7072563" y="6017437"/>
                  <a:pt x="7075973" y="6009960"/>
                  <a:pt x="7143750" y="6029325"/>
                </a:cubicBezTo>
                <a:cubicBezTo>
                  <a:pt x="7153404" y="6032083"/>
                  <a:pt x="7162447" y="6037054"/>
                  <a:pt x="7172325" y="6038850"/>
                </a:cubicBezTo>
                <a:cubicBezTo>
                  <a:pt x="7197510" y="6043429"/>
                  <a:pt x="7248525" y="6048375"/>
                  <a:pt x="7248525" y="6048375"/>
                </a:cubicBezTo>
                <a:lnTo>
                  <a:pt x="7248525" y="6048375"/>
                </a:lnTo>
                <a:lnTo>
                  <a:pt x="7448550" y="6257925"/>
                </a:lnTo>
                <a:cubicBezTo>
                  <a:pt x="7480300" y="6270625"/>
                  <a:pt x="7512369" y="6282555"/>
                  <a:pt x="7543800" y="6296025"/>
                </a:cubicBezTo>
                <a:cubicBezTo>
                  <a:pt x="7556851" y="6301618"/>
                  <a:pt x="7568849" y="6309482"/>
                  <a:pt x="7581900" y="6315075"/>
                </a:cubicBezTo>
                <a:cubicBezTo>
                  <a:pt x="7629082" y="6335296"/>
                  <a:pt x="7593288" y="6310963"/>
                  <a:pt x="7639050" y="6343650"/>
                </a:cubicBezTo>
                <a:cubicBezTo>
                  <a:pt x="7651968" y="6352877"/>
                  <a:pt x="7664232" y="6362998"/>
                  <a:pt x="7677150" y="6372225"/>
                </a:cubicBezTo>
                <a:cubicBezTo>
                  <a:pt x="7686465" y="6378879"/>
                  <a:pt x="7696931" y="6383946"/>
                  <a:pt x="7705725" y="6391275"/>
                </a:cubicBezTo>
                <a:cubicBezTo>
                  <a:pt x="7742709" y="6422095"/>
                  <a:pt x="7719377" y="6419850"/>
                  <a:pt x="7743825" y="6419850"/>
                </a:cubicBezTo>
                <a:lnTo>
                  <a:pt x="7743825" y="6419850"/>
                </a:lnTo>
                <a:cubicBezTo>
                  <a:pt x="7731125" y="6445250"/>
                  <a:pt x="7717476" y="6470197"/>
                  <a:pt x="7705725" y="6496050"/>
                </a:cubicBezTo>
                <a:cubicBezTo>
                  <a:pt x="7687483" y="6536181"/>
                  <a:pt x="7706563" y="6514262"/>
                  <a:pt x="7686675" y="6534150"/>
                </a:cubicBezTo>
                <a:lnTo>
                  <a:pt x="7686675" y="6534150"/>
                </a:lnTo>
                <a:cubicBezTo>
                  <a:pt x="7670800" y="6556375"/>
                  <a:pt x="7653102" y="6577405"/>
                  <a:pt x="7639050" y="6600825"/>
                </a:cubicBezTo>
                <a:cubicBezTo>
                  <a:pt x="7633884" y="6609434"/>
                  <a:pt x="7633050" y="6619999"/>
                  <a:pt x="7629525" y="6629400"/>
                </a:cubicBezTo>
                <a:cubicBezTo>
                  <a:pt x="7613260" y="6672773"/>
                  <a:pt x="7615870" y="6666235"/>
                  <a:pt x="7600950" y="6696075"/>
                </a:cubicBezTo>
                <a:lnTo>
                  <a:pt x="7600950" y="6696075"/>
                </a:lnTo>
                <a:cubicBezTo>
                  <a:pt x="7521910" y="6735595"/>
                  <a:pt x="7524750" y="6705777"/>
                  <a:pt x="7524750" y="6743700"/>
                </a:cubicBezTo>
                <a:lnTo>
                  <a:pt x="7524750" y="6743700"/>
                </a:lnTo>
                <a:cubicBezTo>
                  <a:pt x="7439631" y="6775619"/>
                  <a:pt x="7475677" y="6772275"/>
                  <a:pt x="7419975" y="6772275"/>
                </a:cubicBezTo>
                <a:lnTo>
                  <a:pt x="7419975" y="6772275"/>
                </a:lnTo>
                <a:cubicBezTo>
                  <a:pt x="7375525" y="6769100"/>
                  <a:pt x="7330883" y="6767957"/>
                  <a:pt x="7286625" y="6762750"/>
                </a:cubicBezTo>
                <a:cubicBezTo>
                  <a:pt x="7276654" y="6761577"/>
                  <a:pt x="7267954" y="6754876"/>
                  <a:pt x="7258050" y="6753225"/>
                </a:cubicBezTo>
                <a:cubicBezTo>
                  <a:pt x="7229690" y="6748498"/>
                  <a:pt x="7200787" y="6747766"/>
                  <a:pt x="7172325" y="6743700"/>
                </a:cubicBezTo>
                <a:cubicBezTo>
                  <a:pt x="7132096" y="6737953"/>
                  <a:pt x="7129366" y="6735730"/>
                  <a:pt x="7096125" y="6724650"/>
                </a:cubicBezTo>
                <a:cubicBezTo>
                  <a:pt x="7082584" y="6684027"/>
                  <a:pt x="7086600" y="6706115"/>
                  <a:pt x="7086600" y="6657975"/>
                </a:cubicBezTo>
                <a:lnTo>
                  <a:pt x="7086600" y="6657975"/>
                </a:lnTo>
                <a:cubicBezTo>
                  <a:pt x="7054850" y="6635750"/>
                  <a:pt x="7022355" y="6614553"/>
                  <a:pt x="6991350" y="6591300"/>
                </a:cubicBezTo>
                <a:cubicBezTo>
                  <a:pt x="6978650" y="6581775"/>
                  <a:pt x="6966255" y="6571829"/>
                  <a:pt x="6953250" y="6562725"/>
                </a:cubicBezTo>
                <a:cubicBezTo>
                  <a:pt x="6934493" y="6549595"/>
                  <a:pt x="6915150" y="6537325"/>
                  <a:pt x="6896100" y="6524625"/>
                </a:cubicBezTo>
                <a:cubicBezTo>
                  <a:pt x="6871899" y="6508491"/>
                  <a:pt x="6857285" y="6501446"/>
                  <a:pt x="6838950" y="6477000"/>
                </a:cubicBezTo>
                <a:cubicBezTo>
                  <a:pt x="6827842" y="6462189"/>
                  <a:pt x="6819900" y="6445250"/>
                  <a:pt x="6810375" y="6429375"/>
                </a:cubicBezTo>
                <a:cubicBezTo>
                  <a:pt x="6799089" y="6372944"/>
                  <a:pt x="6812298" y="6393198"/>
                  <a:pt x="6781800" y="6362700"/>
                </a:cubicBezTo>
                <a:lnTo>
                  <a:pt x="6781800" y="6362700"/>
                </a:lnTo>
                <a:cubicBezTo>
                  <a:pt x="6756400" y="6353175"/>
                  <a:pt x="6729415" y="6347115"/>
                  <a:pt x="6705600" y="6334125"/>
                </a:cubicBezTo>
                <a:cubicBezTo>
                  <a:pt x="6693774" y="6327675"/>
                  <a:pt x="6688233" y="6313022"/>
                  <a:pt x="6677025" y="6305550"/>
                </a:cubicBezTo>
                <a:cubicBezTo>
                  <a:pt x="6645438" y="6284492"/>
                  <a:pt x="6648450" y="6309395"/>
                  <a:pt x="6648450" y="6286500"/>
                </a:cubicBezTo>
                <a:lnTo>
                  <a:pt x="6648450" y="6286500"/>
                </a:lnTo>
                <a:lnTo>
                  <a:pt x="6543675" y="6257925"/>
                </a:lnTo>
                <a:cubicBezTo>
                  <a:pt x="6517544" y="6250459"/>
                  <a:pt x="6492637" y="6239415"/>
                  <a:pt x="6467475" y="6229350"/>
                </a:cubicBezTo>
                <a:lnTo>
                  <a:pt x="6429375" y="6191250"/>
                </a:lnTo>
                <a:lnTo>
                  <a:pt x="6429375" y="6191250"/>
                </a:lnTo>
                <a:lnTo>
                  <a:pt x="6343650" y="6229350"/>
                </a:lnTo>
                <a:cubicBezTo>
                  <a:pt x="6282446" y="6257598"/>
                  <a:pt x="6329008" y="6240581"/>
                  <a:pt x="6276975" y="6257925"/>
                </a:cubicBezTo>
                <a:cubicBezTo>
                  <a:pt x="6273864" y="6260258"/>
                  <a:pt x="6220249" y="6301571"/>
                  <a:pt x="6210300" y="6305550"/>
                </a:cubicBezTo>
                <a:cubicBezTo>
                  <a:pt x="6204404" y="6307908"/>
                  <a:pt x="6197600" y="6305550"/>
                  <a:pt x="6191250" y="6305550"/>
                </a:cubicBezTo>
                <a:lnTo>
                  <a:pt x="6191250" y="6305550"/>
                </a:lnTo>
                <a:cubicBezTo>
                  <a:pt x="6203950" y="6280150"/>
                  <a:pt x="6217599" y="6255203"/>
                  <a:pt x="6229350" y="6229350"/>
                </a:cubicBezTo>
                <a:cubicBezTo>
                  <a:pt x="6233505" y="6220210"/>
                  <a:pt x="6234385" y="6209755"/>
                  <a:pt x="6238875" y="6200775"/>
                </a:cubicBezTo>
                <a:cubicBezTo>
                  <a:pt x="6243995" y="6190536"/>
                  <a:pt x="6255442" y="6183375"/>
                  <a:pt x="6257925" y="6172200"/>
                </a:cubicBezTo>
                <a:cubicBezTo>
                  <a:pt x="6262058" y="6153604"/>
                  <a:pt x="6257925" y="6134100"/>
                  <a:pt x="6257925" y="6115050"/>
                </a:cubicBezTo>
                <a:lnTo>
                  <a:pt x="6257925" y="6115050"/>
                </a:lnTo>
                <a:cubicBezTo>
                  <a:pt x="6223000" y="6089650"/>
                  <a:pt x="6194119" y="6052506"/>
                  <a:pt x="6153150" y="6038850"/>
                </a:cubicBezTo>
                <a:cubicBezTo>
                  <a:pt x="6143625" y="6035675"/>
                  <a:pt x="6133555" y="6033815"/>
                  <a:pt x="6124575" y="6029325"/>
                </a:cubicBezTo>
                <a:cubicBezTo>
                  <a:pt x="6100608" y="6017342"/>
                  <a:pt x="6077014" y="5994805"/>
                  <a:pt x="6048375" y="5991225"/>
                </a:cubicBezTo>
                <a:cubicBezTo>
                  <a:pt x="6032623" y="5989256"/>
                  <a:pt x="6016625" y="5991225"/>
                  <a:pt x="6000750" y="5991225"/>
                </a:cubicBezTo>
                <a:lnTo>
                  <a:pt x="6000750" y="5991225"/>
                </a:lnTo>
                <a:cubicBezTo>
                  <a:pt x="5972175" y="5984875"/>
                  <a:pt x="5941207" y="5985266"/>
                  <a:pt x="5915025" y="5972175"/>
                </a:cubicBezTo>
                <a:cubicBezTo>
                  <a:pt x="5894945" y="5962135"/>
                  <a:pt x="5884296" y="5939334"/>
                  <a:pt x="5867400" y="5924550"/>
                </a:cubicBezTo>
                <a:cubicBezTo>
                  <a:pt x="5843437" y="5903582"/>
                  <a:pt x="5828690" y="5903229"/>
                  <a:pt x="5800725" y="5886450"/>
                </a:cubicBezTo>
                <a:cubicBezTo>
                  <a:pt x="5796875" y="5884140"/>
                  <a:pt x="5794375" y="5880100"/>
                  <a:pt x="5791200" y="5876925"/>
                </a:cubicBezTo>
                <a:lnTo>
                  <a:pt x="5791200" y="5876925"/>
                </a:lnTo>
                <a:cubicBezTo>
                  <a:pt x="5660583" y="5882862"/>
                  <a:pt x="5605641" y="5828944"/>
                  <a:pt x="5562600" y="5915025"/>
                </a:cubicBezTo>
                <a:cubicBezTo>
                  <a:pt x="5558110" y="5924005"/>
                  <a:pt x="5555044" y="5933755"/>
                  <a:pt x="5553075" y="5943600"/>
                </a:cubicBezTo>
                <a:cubicBezTo>
                  <a:pt x="5551830" y="5949827"/>
                  <a:pt x="5553075" y="5956300"/>
                  <a:pt x="5553075" y="5962650"/>
                </a:cubicBezTo>
                <a:lnTo>
                  <a:pt x="5553075" y="5962650"/>
                </a:lnTo>
                <a:cubicBezTo>
                  <a:pt x="5556250" y="5994400"/>
                  <a:pt x="5554378" y="6027069"/>
                  <a:pt x="5562600" y="6057900"/>
                </a:cubicBezTo>
                <a:cubicBezTo>
                  <a:pt x="5567370" y="6075788"/>
                  <a:pt x="5582896" y="6088966"/>
                  <a:pt x="5591175" y="6105525"/>
                </a:cubicBezTo>
                <a:cubicBezTo>
                  <a:pt x="5603712" y="6130599"/>
                  <a:pt x="5600700" y="6135953"/>
                  <a:pt x="5600700" y="6162675"/>
                </a:cubicBezTo>
                <a:lnTo>
                  <a:pt x="5600700" y="6162675"/>
                </a:lnTo>
                <a:lnTo>
                  <a:pt x="5400675" y="6477000"/>
                </a:lnTo>
                <a:lnTo>
                  <a:pt x="5124450" y="6477000"/>
                </a:lnTo>
                <a:cubicBezTo>
                  <a:pt x="5015918" y="6422734"/>
                  <a:pt x="5081105" y="6461007"/>
                  <a:pt x="5010150" y="6410325"/>
                </a:cubicBezTo>
                <a:cubicBezTo>
                  <a:pt x="5000835" y="6403671"/>
                  <a:pt x="4990369" y="6398604"/>
                  <a:pt x="4981575" y="6391275"/>
                </a:cubicBezTo>
                <a:cubicBezTo>
                  <a:pt x="4971227" y="6382651"/>
                  <a:pt x="4963348" y="6371324"/>
                  <a:pt x="4953000" y="6362700"/>
                </a:cubicBezTo>
                <a:cubicBezTo>
                  <a:pt x="4944206" y="6355371"/>
                  <a:pt x="4924425" y="6343650"/>
                  <a:pt x="4924425" y="6343650"/>
                </a:cubicBezTo>
                <a:lnTo>
                  <a:pt x="4924425" y="6343650"/>
                </a:lnTo>
                <a:lnTo>
                  <a:pt x="4924425" y="6238875"/>
                </a:lnTo>
                <a:lnTo>
                  <a:pt x="4105275" y="5724525"/>
                </a:lnTo>
                <a:lnTo>
                  <a:pt x="3895725" y="5410200"/>
                </a:lnTo>
                <a:lnTo>
                  <a:pt x="3800475" y="5124450"/>
                </a:lnTo>
                <a:lnTo>
                  <a:pt x="3790950" y="4819650"/>
                </a:lnTo>
                <a:lnTo>
                  <a:pt x="3638550" y="4505325"/>
                </a:lnTo>
                <a:lnTo>
                  <a:pt x="3448050" y="4391025"/>
                </a:lnTo>
                <a:cubicBezTo>
                  <a:pt x="3341765" y="4316625"/>
                  <a:pt x="3380204" y="4351754"/>
                  <a:pt x="3324225" y="4295775"/>
                </a:cubicBezTo>
                <a:cubicBezTo>
                  <a:pt x="3321050" y="4283075"/>
                  <a:pt x="3318462" y="4270214"/>
                  <a:pt x="3314700" y="4257675"/>
                </a:cubicBezTo>
                <a:cubicBezTo>
                  <a:pt x="3293642" y="4187482"/>
                  <a:pt x="3295650" y="4222825"/>
                  <a:pt x="3295650" y="4181475"/>
                </a:cubicBezTo>
                <a:lnTo>
                  <a:pt x="3295650" y="4181475"/>
                </a:lnTo>
                <a:lnTo>
                  <a:pt x="3238500" y="4019550"/>
                </a:lnTo>
                <a:lnTo>
                  <a:pt x="3143250" y="4200525"/>
                </a:lnTo>
                <a:lnTo>
                  <a:pt x="3143250" y="4295775"/>
                </a:lnTo>
                <a:cubicBezTo>
                  <a:pt x="3140075" y="4324350"/>
                  <a:pt x="3137084" y="4352946"/>
                  <a:pt x="3133725" y="4381500"/>
                </a:cubicBezTo>
                <a:cubicBezTo>
                  <a:pt x="3130734" y="4406922"/>
                  <a:pt x="3124200" y="4457700"/>
                  <a:pt x="3124200" y="4457700"/>
                </a:cubicBezTo>
                <a:lnTo>
                  <a:pt x="3124200" y="4457700"/>
                </a:lnTo>
                <a:cubicBezTo>
                  <a:pt x="3133725" y="4483100"/>
                  <a:pt x="3139785" y="4510085"/>
                  <a:pt x="3152775" y="4533900"/>
                </a:cubicBezTo>
                <a:cubicBezTo>
                  <a:pt x="3169156" y="4563932"/>
                  <a:pt x="3192738" y="4565498"/>
                  <a:pt x="3219450" y="4581525"/>
                </a:cubicBezTo>
                <a:cubicBezTo>
                  <a:pt x="3223300" y="4583835"/>
                  <a:pt x="3225800" y="4587875"/>
                  <a:pt x="3228975" y="4591050"/>
                </a:cubicBezTo>
                <a:lnTo>
                  <a:pt x="3228975" y="4591050"/>
                </a:lnTo>
                <a:cubicBezTo>
                  <a:pt x="3355966" y="4600819"/>
                  <a:pt x="3311403" y="4600575"/>
                  <a:pt x="3362325" y="4600575"/>
                </a:cubicBezTo>
                <a:lnTo>
                  <a:pt x="3362325" y="4600575"/>
                </a:lnTo>
                <a:cubicBezTo>
                  <a:pt x="3341669" y="4714185"/>
                  <a:pt x="3368376" y="4680249"/>
                  <a:pt x="3324225" y="4724400"/>
                </a:cubicBezTo>
                <a:lnTo>
                  <a:pt x="3324225" y="4724400"/>
                </a:lnTo>
                <a:lnTo>
                  <a:pt x="3324225" y="4829175"/>
                </a:lnTo>
                <a:cubicBezTo>
                  <a:pt x="3305175" y="4806950"/>
                  <a:pt x="3286930" y="4784009"/>
                  <a:pt x="3267075" y="4762500"/>
                </a:cubicBezTo>
                <a:cubicBezTo>
                  <a:pt x="3248802" y="4742704"/>
                  <a:pt x="3226089" y="4726903"/>
                  <a:pt x="3209925" y="4705350"/>
                </a:cubicBezTo>
                <a:cubicBezTo>
                  <a:pt x="3200400" y="4692650"/>
                  <a:pt x="3192575" y="4678475"/>
                  <a:pt x="3181350" y="4667250"/>
                </a:cubicBezTo>
                <a:cubicBezTo>
                  <a:pt x="3166975" y="4652875"/>
                  <a:pt x="3149989" y="4641348"/>
                  <a:pt x="3133725" y="4629150"/>
                </a:cubicBezTo>
                <a:cubicBezTo>
                  <a:pt x="3124567" y="4622281"/>
                  <a:pt x="3105150" y="4610100"/>
                  <a:pt x="3105150" y="4610100"/>
                </a:cubicBezTo>
                <a:lnTo>
                  <a:pt x="3105150" y="4610100"/>
                </a:lnTo>
                <a:lnTo>
                  <a:pt x="3105150" y="4514850"/>
                </a:lnTo>
                <a:lnTo>
                  <a:pt x="3028950" y="4476750"/>
                </a:lnTo>
                <a:lnTo>
                  <a:pt x="3028950" y="4476750"/>
                </a:lnTo>
                <a:cubicBezTo>
                  <a:pt x="3035300" y="4445000"/>
                  <a:pt x="3041216" y="4413160"/>
                  <a:pt x="3048000" y="4381500"/>
                </a:cubicBezTo>
                <a:cubicBezTo>
                  <a:pt x="3050743" y="4368700"/>
                  <a:pt x="3057525" y="4356491"/>
                  <a:pt x="3057525" y="4343400"/>
                </a:cubicBezTo>
                <a:cubicBezTo>
                  <a:pt x="3057525" y="4311492"/>
                  <a:pt x="3048000" y="4248150"/>
                  <a:pt x="3048000" y="4248150"/>
                </a:cubicBezTo>
                <a:lnTo>
                  <a:pt x="3048000" y="4248150"/>
                </a:lnTo>
                <a:cubicBezTo>
                  <a:pt x="3025775" y="4229100"/>
                  <a:pt x="3003083" y="4210582"/>
                  <a:pt x="2981325" y="4191000"/>
                </a:cubicBezTo>
                <a:cubicBezTo>
                  <a:pt x="2971313" y="4181989"/>
                  <a:pt x="2963958" y="4169897"/>
                  <a:pt x="2952750" y="4162425"/>
                </a:cubicBezTo>
                <a:cubicBezTo>
                  <a:pt x="2944396" y="4156856"/>
                  <a:pt x="2933155" y="4157390"/>
                  <a:pt x="2924175" y="4152900"/>
                </a:cubicBezTo>
                <a:cubicBezTo>
                  <a:pt x="2914011" y="4147818"/>
                  <a:pt x="2882986" y="4120335"/>
                  <a:pt x="2867025" y="4124325"/>
                </a:cubicBezTo>
                <a:cubicBezTo>
                  <a:pt x="2860137" y="4126047"/>
                  <a:pt x="2860675" y="4137025"/>
                  <a:pt x="2857500" y="4143375"/>
                </a:cubicBezTo>
                <a:lnTo>
                  <a:pt x="2857500" y="4143375"/>
                </a:lnTo>
                <a:cubicBezTo>
                  <a:pt x="2828925" y="4159250"/>
                  <a:pt x="2801013" y="4176381"/>
                  <a:pt x="2771775" y="4191000"/>
                </a:cubicBezTo>
                <a:cubicBezTo>
                  <a:pt x="2762795" y="4195490"/>
                  <a:pt x="2753190" y="4199526"/>
                  <a:pt x="2743200" y="4200525"/>
                </a:cubicBezTo>
                <a:cubicBezTo>
                  <a:pt x="2721085" y="4202736"/>
                  <a:pt x="2698750" y="4200525"/>
                  <a:pt x="2676525" y="4200525"/>
                </a:cubicBezTo>
                <a:lnTo>
                  <a:pt x="2676525" y="4200525"/>
                </a:lnTo>
                <a:cubicBezTo>
                  <a:pt x="2641600" y="4197350"/>
                  <a:pt x="2606467" y="4195960"/>
                  <a:pt x="2571750" y="4191000"/>
                </a:cubicBezTo>
                <a:cubicBezTo>
                  <a:pt x="2561811" y="4189580"/>
                  <a:pt x="2551529" y="4187044"/>
                  <a:pt x="2543175" y="4181475"/>
                </a:cubicBezTo>
                <a:cubicBezTo>
                  <a:pt x="2512355" y="4160928"/>
                  <a:pt x="2514600" y="4163949"/>
                  <a:pt x="2514600" y="4143375"/>
                </a:cubicBezTo>
                <a:lnTo>
                  <a:pt x="2514600" y="4143375"/>
                </a:lnTo>
                <a:cubicBezTo>
                  <a:pt x="2477877" y="4091963"/>
                  <a:pt x="2466600" y="4068450"/>
                  <a:pt x="2419350" y="4029075"/>
                </a:cubicBezTo>
                <a:cubicBezTo>
                  <a:pt x="2416911" y="4027042"/>
                  <a:pt x="2413000" y="4029075"/>
                  <a:pt x="2409825" y="4029075"/>
                </a:cubicBezTo>
                <a:lnTo>
                  <a:pt x="2409825" y="4029075"/>
                </a:lnTo>
                <a:cubicBezTo>
                  <a:pt x="2484052" y="4012580"/>
                  <a:pt x="2521186" y="3995200"/>
                  <a:pt x="2600325" y="4019550"/>
                </a:cubicBezTo>
                <a:cubicBezTo>
                  <a:pt x="2701779" y="4050767"/>
                  <a:pt x="2585561" y="4048125"/>
                  <a:pt x="2628900" y="4048125"/>
                </a:cubicBezTo>
                <a:lnTo>
                  <a:pt x="2628900" y="4048125"/>
                </a:lnTo>
                <a:lnTo>
                  <a:pt x="2752725" y="4019550"/>
                </a:lnTo>
                <a:lnTo>
                  <a:pt x="2752725" y="4019550"/>
                </a:lnTo>
                <a:lnTo>
                  <a:pt x="2886075" y="4019550"/>
                </a:lnTo>
                <a:cubicBezTo>
                  <a:pt x="2959568" y="4082544"/>
                  <a:pt x="2932052" y="4056002"/>
                  <a:pt x="2971800" y="4095750"/>
                </a:cubicBezTo>
                <a:lnTo>
                  <a:pt x="2971800" y="4095750"/>
                </a:lnTo>
                <a:lnTo>
                  <a:pt x="3019425" y="4095750"/>
                </a:lnTo>
                <a:cubicBezTo>
                  <a:pt x="3035300" y="4067175"/>
                  <a:pt x="3052431" y="4039263"/>
                  <a:pt x="3067050" y="4010025"/>
                </a:cubicBezTo>
                <a:cubicBezTo>
                  <a:pt x="3089631" y="3964863"/>
                  <a:pt x="3079901" y="3964699"/>
                  <a:pt x="3105150" y="3924300"/>
                </a:cubicBezTo>
                <a:cubicBezTo>
                  <a:pt x="3113564" y="3910838"/>
                  <a:pt x="3125311" y="3899662"/>
                  <a:pt x="3133725" y="3886200"/>
                </a:cubicBezTo>
                <a:cubicBezTo>
                  <a:pt x="3141250" y="3874159"/>
                  <a:pt x="3147182" y="3861151"/>
                  <a:pt x="3152775" y="3848100"/>
                </a:cubicBezTo>
                <a:cubicBezTo>
                  <a:pt x="3169192" y="3809793"/>
                  <a:pt x="3152753" y="3829072"/>
                  <a:pt x="3171825" y="3810000"/>
                </a:cubicBezTo>
                <a:lnTo>
                  <a:pt x="3162300" y="3829050"/>
                </a:lnTo>
                <a:cubicBezTo>
                  <a:pt x="3124200" y="3816350"/>
                  <a:pt x="3083921" y="3808911"/>
                  <a:pt x="3048000" y="3790950"/>
                </a:cubicBezTo>
                <a:cubicBezTo>
                  <a:pt x="3016250" y="3775075"/>
                  <a:pt x="2982286" y="3763016"/>
                  <a:pt x="2952750" y="3743325"/>
                </a:cubicBezTo>
                <a:cubicBezTo>
                  <a:pt x="2943225" y="3736975"/>
                  <a:pt x="2934894" y="3728295"/>
                  <a:pt x="2924175" y="3724275"/>
                </a:cubicBezTo>
                <a:cubicBezTo>
                  <a:pt x="2909016" y="3718591"/>
                  <a:pt x="2892425" y="3717925"/>
                  <a:pt x="2876550" y="3714750"/>
                </a:cubicBezTo>
                <a:cubicBezTo>
                  <a:pt x="2871433" y="3710912"/>
                  <a:pt x="2821271" y="3672190"/>
                  <a:pt x="2809875" y="3667125"/>
                </a:cubicBezTo>
                <a:cubicBezTo>
                  <a:pt x="2791525" y="3658970"/>
                  <a:pt x="2771775" y="3654425"/>
                  <a:pt x="2752725" y="3648075"/>
                </a:cubicBezTo>
                <a:lnTo>
                  <a:pt x="2724150" y="3638550"/>
                </a:lnTo>
                <a:lnTo>
                  <a:pt x="2667000" y="3619500"/>
                </a:lnTo>
                <a:lnTo>
                  <a:pt x="2667000" y="3619500"/>
                </a:lnTo>
                <a:lnTo>
                  <a:pt x="2571750" y="3581400"/>
                </a:lnTo>
                <a:cubicBezTo>
                  <a:pt x="2562379" y="3577796"/>
                  <a:pt x="2552576" y="3575400"/>
                  <a:pt x="2543175" y="3571875"/>
                </a:cubicBezTo>
                <a:cubicBezTo>
                  <a:pt x="2527166" y="3565872"/>
                  <a:pt x="2511618" y="3558668"/>
                  <a:pt x="2495550" y="3552825"/>
                </a:cubicBezTo>
                <a:cubicBezTo>
                  <a:pt x="2476679" y="3545963"/>
                  <a:pt x="2457450" y="3540125"/>
                  <a:pt x="2438400" y="3533775"/>
                </a:cubicBezTo>
                <a:cubicBezTo>
                  <a:pt x="2409704" y="3524210"/>
                  <a:pt x="2355110" y="3505200"/>
                  <a:pt x="2333625" y="3505200"/>
                </a:cubicBezTo>
                <a:lnTo>
                  <a:pt x="2295525" y="3505200"/>
                </a:lnTo>
                <a:lnTo>
                  <a:pt x="2295525" y="3505200"/>
                </a:lnTo>
                <a:cubicBezTo>
                  <a:pt x="2274906" y="3500618"/>
                  <a:pt x="2189201" y="3486404"/>
                  <a:pt x="2162175" y="3467100"/>
                </a:cubicBezTo>
                <a:cubicBezTo>
                  <a:pt x="2091336" y="3416501"/>
                  <a:pt x="2205150" y="3454031"/>
                  <a:pt x="2105025" y="3429000"/>
                </a:cubicBezTo>
                <a:cubicBezTo>
                  <a:pt x="2101850" y="3419475"/>
                  <a:pt x="2098258" y="3410079"/>
                  <a:pt x="2095500" y="3400425"/>
                </a:cubicBezTo>
                <a:cubicBezTo>
                  <a:pt x="2091904" y="3387838"/>
                  <a:pt x="2085975" y="3362325"/>
                  <a:pt x="2085975" y="3362325"/>
                </a:cubicBezTo>
                <a:lnTo>
                  <a:pt x="2085975" y="3362325"/>
                </a:lnTo>
                <a:cubicBezTo>
                  <a:pt x="2057400" y="3355975"/>
                  <a:pt x="2028020" y="3352532"/>
                  <a:pt x="2000250" y="3343275"/>
                </a:cubicBezTo>
                <a:cubicBezTo>
                  <a:pt x="1989390" y="3339655"/>
                  <a:pt x="1981614" y="3329905"/>
                  <a:pt x="1971675" y="3324225"/>
                </a:cubicBezTo>
                <a:cubicBezTo>
                  <a:pt x="1956350" y="3315468"/>
                  <a:pt x="1924591" y="3299212"/>
                  <a:pt x="1905000" y="3295650"/>
                </a:cubicBezTo>
                <a:cubicBezTo>
                  <a:pt x="1879815" y="3291071"/>
                  <a:pt x="1854200" y="3289300"/>
                  <a:pt x="1828800" y="3286125"/>
                </a:cubicBezTo>
                <a:cubicBezTo>
                  <a:pt x="1793490" y="3274355"/>
                  <a:pt x="1804715" y="3285580"/>
                  <a:pt x="1790700" y="3257550"/>
                </a:cubicBezTo>
                <a:lnTo>
                  <a:pt x="1790700" y="3257550"/>
                </a:lnTo>
                <a:cubicBezTo>
                  <a:pt x="1758950" y="3254375"/>
                  <a:pt x="1726650" y="3254711"/>
                  <a:pt x="1695450" y="3248025"/>
                </a:cubicBezTo>
                <a:cubicBezTo>
                  <a:pt x="1569657" y="3221069"/>
                  <a:pt x="1778312" y="3227608"/>
                  <a:pt x="1590675" y="3219450"/>
                </a:cubicBezTo>
                <a:cubicBezTo>
                  <a:pt x="1539923" y="3217243"/>
                  <a:pt x="1489075" y="3219450"/>
                  <a:pt x="1438275" y="3219450"/>
                </a:cubicBezTo>
                <a:lnTo>
                  <a:pt x="1371600" y="3200400"/>
                </a:lnTo>
                <a:cubicBezTo>
                  <a:pt x="1346200" y="3219450"/>
                  <a:pt x="1317851" y="3235099"/>
                  <a:pt x="1295400" y="3257550"/>
                </a:cubicBezTo>
                <a:cubicBezTo>
                  <a:pt x="1288300" y="3264650"/>
                  <a:pt x="1291444" y="3277771"/>
                  <a:pt x="1285875" y="3286125"/>
                </a:cubicBezTo>
                <a:cubicBezTo>
                  <a:pt x="1278403" y="3297333"/>
                  <a:pt x="1266825" y="3305175"/>
                  <a:pt x="1257300" y="3314700"/>
                </a:cubicBezTo>
                <a:cubicBezTo>
                  <a:pt x="1240747" y="3364359"/>
                  <a:pt x="1257815" y="3343275"/>
                  <a:pt x="1181100" y="3343275"/>
                </a:cubicBezTo>
                <a:lnTo>
                  <a:pt x="1181100" y="3343275"/>
                </a:lnTo>
                <a:lnTo>
                  <a:pt x="1009650" y="3286125"/>
                </a:lnTo>
                <a:cubicBezTo>
                  <a:pt x="990600" y="3263900"/>
                  <a:pt x="972355" y="3240959"/>
                  <a:pt x="952500" y="3219450"/>
                </a:cubicBezTo>
                <a:cubicBezTo>
                  <a:pt x="934227" y="3199654"/>
                  <a:pt x="914400" y="3181350"/>
                  <a:pt x="895350" y="3162300"/>
                </a:cubicBezTo>
                <a:lnTo>
                  <a:pt x="828675" y="3095625"/>
                </a:lnTo>
                <a:lnTo>
                  <a:pt x="828675" y="3095625"/>
                </a:lnTo>
                <a:cubicBezTo>
                  <a:pt x="644711" y="3026639"/>
                  <a:pt x="828542" y="3103713"/>
                  <a:pt x="714375" y="3038475"/>
                </a:cubicBezTo>
                <a:cubicBezTo>
                  <a:pt x="705658" y="3033494"/>
                  <a:pt x="694975" y="3033028"/>
                  <a:pt x="685800" y="3028950"/>
                </a:cubicBezTo>
                <a:cubicBezTo>
                  <a:pt x="666337" y="3020300"/>
                  <a:pt x="647700" y="3009900"/>
                  <a:pt x="628650" y="3000375"/>
                </a:cubicBezTo>
                <a:cubicBezTo>
                  <a:pt x="625475" y="2990850"/>
                  <a:pt x="619125" y="2981840"/>
                  <a:pt x="619125" y="2971800"/>
                </a:cubicBezTo>
                <a:cubicBezTo>
                  <a:pt x="619125" y="2912988"/>
                  <a:pt x="633683" y="2954534"/>
                  <a:pt x="638175" y="2905125"/>
                </a:cubicBezTo>
                <a:cubicBezTo>
                  <a:pt x="640475" y="2879829"/>
                  <a:pt x="638175" y="2854325"/>
                  <a:pt x="638175" y="2828925"/>
                </a:cubicBezTo>
                <a:lnTo>
                  <a:pt x="638175" y="2828925"/>
                </a:lnTo>
                <a:cubicBezTo>
                  <a:pt x="622300" y="2806700"/>
                  <a:pt x="608192" y="2783100"/>
                  <a:pt x="590550" y="2762250"/>
                </a:cubicBezTo>
                <a:cubicBezTo>
                  <a:pt x="573148" y="2741684"/>
                  <a:pt x="548344" y="2727516"/>
                  <a:pt x="533400" y="2705100"/>
                </a:cubicBezTo>
                <a:cubicBezTo>
                  <a:pt x="527050" y="2695575"/>
                  <a:pt x="522965" y="2684063"/>
                  <a:pt x="514350" y="2676525"/>
                </a:cubicBezTo>
                <a:cubicBezTo>
                  <a:pt x="497120" y="2661448"/>
                  <a:pt x="457200" y="2638425"/>
                  <a:pt x="457200" y="2638425"/>
                </a:cubicBezTo>
                <a:cubicBezTo>
                  <a:pt x="454025" y="2616200"/>
                  <a:pt x="450642" y="2594004"/>
                  <a:pt x="447675" y="2571750"/>
                </a:cubicBezTo>
                <a:cubicBezTo>
                  <a:pt x="444292" y="2546377"/>
                  <a:pt x="442729" y="2520735"/>
                  <a:pt x="438150" y="2495550"/>
                </a:cubicBezTo>
                <a:cubicBezTo>
                  <a:pt x="432407" y="2463963"/>
                  <a:pt x="437152" y="2466975"/>
                  <a:pt x="419100" y="2466975"/>
                </a:cubicBezTo>
                <a:lnTo>
                  <a:pt x="419100" y="2466975"/>
                </a:lnTo>
                <a:cubicBezTo>
                  <a:pt x="393700" y="2447925"/>
                  <a:pt x="367473" y="2429930"/>
                  <a:pt x="342900" y="2409825"/>
                </a:cubicBezTo>
                <a:cubicBezTo>
                  <a:pt x="332474" y="2401295"/>
                  <a:pt x="324552" y="2390016"/>
                  <a:pt x="314325" y="2381250"/>
                </a:cubicBezTo>
                <a:cubicBezTo>
                  <a:pt x="302272" y="2370919"/>
                  <a:pt x="287450" y="2363900"/>
                  <a:pt x="276225" y="2352675"/>
                </a:cubicBezTo>
                <a:cubicBezTo>
                  <a:pt x="268130" y="2344580"/>
                  <a:pt x="265270" y="2332195"/>
                  <a:pt x="257175" y="2324100"/>
                </a:cubicBezTo>
                <a:cubicBezTo>
                  <a:pt x="249080" y="2316005"/>
                  <a:pt x="237109" y="2312708"/>
                  <a:pt x="228600" y="2305050"/>
                </a:cubicBezTo>
                <a:cubicBezTo>
                  <a:pt x="205238" y="2284024"/>
                  <a:pt x="184150" y="2260600"/>
                  <a:pt x="161925" y="2238375"/>
                </a:cubicBezTo>
                <a:cubicBezTo>
                  <a:pt x="131105" y="2207555"/>
                  <a:pt x="146820" y="2209800"/>
                  <a:pt x="123825" y="2209800"/>
                </a:cubicBezTo>
                <a:lnTo>
                  <a:pt x="123825" y="2209800"/>
                </a:lnTo>
                <a:cubicBezTo>
                  <a:pt x="114300" y="2184400"/>
                  <a:pt x="109814" y="2156486"/>
                  <a:pt x="95250" y="2133600"/>
                </a:cubicBezTo>
                <a:cubicBezTo>
                  <a:pt x="90897" y="2126760"/>
                  <a:pt x="39419" y="2093205"/>
                  <a:pt x="28575" y="2085975"/>
                </a:cubicBezTo>
                <a:cubicBezTo>
                  <a:pt x="4808" y="2026558"/>
                  <a:pt x="9525" y="2055448"/>
                  <a:pt x="9525" y="2000250"/>
                </a:cubicBezTo>
                <a:lnTo>
                  <a:pt x="9525" y="2000250"/>
                </a:lnTo>
                <a:lnTo>
                  <a:pt x="0" y="6877050"/>
                </a:lnTo>
                <a:lnTo>
                  <a:pt x="9201150" y="6848475"/>
                </a:lnTo>
                <a:lnTo>
                  <a:pt x="9172575" y="0"/>
                </a:lnTo>
                <a:lnTo>
                  <a:pt x="6162675" y="952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1476375" y="1457325"/>
            <a:ext cx="316736" cy="419100"/>
          </a:xfrm>
          <a:custGeom>
            <a:avLst/>
            <a:gdLst>
              <a:gd name="connsiteX0" fmla="*/ 0 w 316736"/>
              <a:gd name="connsiteY0" fmla="*/ 419100 h 419100"/>
              <a:gd name="connsiteX1" fmla="*/ 95250 w 316736"/>
              <a:gd name="connsiteY1" fmla="*/ 190500 h 419100"/>
              <a:gd name="connsiteX2" fmla="*/ 142875 w 316736"/>
              <a:gd name="connsiteY2" fmla="*/ 180975 h 419100"/>
              <a:gd name="connsiteX3" fmla="*/ 247650 w 316736"/>
              <a:gd name="connsiteY3" fmla="*/ 0 h 419100"/>
              <a:gd name="connsiteX4" fmla="*/ 314325 w 316736"/>
              <a:gd name="connsiteY4" fmla="*/ 66675 h 419100"/>
              <a:gd name="connsiteX5" fmla="*/ 314325 w 316736"/>
              <a:gd name="connsiteY5" fmla="*/ 66675 h 419100"/>
              <a:gd name="connsiteX6" fmla="*/ 276225 w 316736"/>
              <a:gd name="connsiteY6" fmla="*/ 142875 h 419100"/>
              <a:gd name="connsiteX7" fmla="*/ 276225 w 316736"/>
              <a:gd name="connsiteY7" fmla="*/ 142875 h 419100"/>
              <a:gd name="connsiteX8" fmla="*/ 209550 w 316736"/>
              <a:gd name="connsiteY8" fmla="*/ 200025 h 419100"/>
              <a:gd name="connsiteX9" fmla="*/ 209550 w 316736"/>
              <a:gd name="connsiteY9" fmla="*/ 200025 h 419100"/>
              <a:gd name="connsiteX10" fmla="*/ 180975 w 316736"/>
              <a:gd name="connsiteY10" fmla="*/ 295275 h 419100"/>
              <a:gd name="connsiteX11" fmla="*/ 152400 w 316736"/>
              <a:gd name="connsiteY11" fmla="*/ 333375 h 419100"/>
              <a:gd name="connsiteX12" fmla="*/ 66675 w 316736"/>
              <a:gd name="connsiteY12" fmla="*/ 314325 h 419100"/>
              <a:gd name="connsiteX13" fmla="*/ 66675 w 316736"/>
              <a:gd name="connsiteY13" fmla="*/ 314325 h 419100"/>
              <a:gd name="connsiteX14" fmla="*/ 66675 w 316736"/>
              <a:gd name="connsiteY14" fmla="*/ 276225 h 419100"/>
              <a:gd name="connsiteX15" fmla="*/ 95250 w 316736"/>
              <a:gd name="connsiteY15" fmla="*/ 24765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736" h="419100">
                <a:moveTo>
                  <a:pt x="0" y="419100"/>
                </a:moveTo>
                <a:lnTo>
                  <a:pt x="95250" y="190500"/>
                </a:lnTo>
                <a:lnTo>
                  <a:pt x="142875" y="180975"/>
                </a:lnTo>
                <a:lnTo>
                  <a:pt x="247650" y="0"/>
                </a:lnTo>
                <a:cubicBezTo>
                  <a:pt x="316736" y="59216"/>
                  <a:pt x="314325" y="27878"/>
                  <a:pt x="314325" y="66675"/>
                </a:cubicBezTo>
                <a:lnTo>
                  <a:pt x="314325" y="66675"/>
                </a:lnTo>
                <a:lnTo>
                  <a:pt x="276225" y="142875"/>
                </a:lnTo>
                <a:lnTo>
                  <a:pt x="276225" y="142875"/>
                </a:lnTo>
                <a:cubicBezTo>
                  <a:pt x="206966" y="192345"/>
                  <a:pt x="209550" y="163188"/>
                  <a:pt x="209550" y="200025"/>
                </a:cubicBezTo>
                <a:lnTo>
                  <a:pt x="209550" y="200025"/>
                </a:lnTo>
                <a:lnTo>
                  <a:pt x="180975" y="295275"/>
                </a:lnTo>
                <a:lnTo>
                  <a:pt x="152400" y="333375"/>
                </a:lnTo>
                <a:lnTo>
                  <a:pt x="66675" y="314325"/>
                </a:lnTo>
                <a:lnTo>
                  <a:pt x="66675" y="314325"/>
                </a:lnTo>
                <a:lnTo>
                  <a:pt x="66675" y="276225"/>
                </a:lnTo>
                <a:lnTo>
                  <a:pt x="95250" y="2476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1920092" y="1772816"/>
            <a:ext cx="491668" cy="762000"/>
          </a:xfrm>
          <a:custGeom>
            <a:avLst/>
            <a:gdLst>
              <a:gd name="connsiteX0" fmla="*/ 91618 w 491668"/>
              <a:gd name="connsiteY0" fmla="*/ 228600 h 762000"/>
              <a:gd name="connsiteX1" fmla="*/ 253543 w 491668"/>
              <a:gd name="connsiteY1" fmla="*/ 0 h 762000"/>
              <a:gd name="connsiteX2" fmla="*/ 320218 w 491668"/>
              <a:gd name="connsiteY2" fmla="*/ 47625 h 762000"/>
              <a:gd name="connsiteX3" fmla="*/ 348793 w 491668"/>
              <a:gd name="connsiteY3" fmla="*/ 85725 h 762000"/>
              <a:gd name="connsiteX4" fmla="*/ 377368 w 491668"/>
              <a:gd name="connsiteY4" fmla="*/ 133350 h 762000"/>
              <a:gd name="connsiteX5" fmla="*/ 377368 w 491668"/>
              <a:gd name="connsiteY5" fmla="*/ 133350 h 762000"/>
              <a:gd name="connsiteX6" fmla="*/ 367843 w 491668"/>
              <a:gd name="connsiteY6" fmla="*/ 171450 h 762000"/>
              <a:gd name="connsiteX7" fmla="*/ 367843 w 491668"/>
              <a:gd name="connsiteY7" fmla="*/ 295275 h 762000"/>
              <a:gd name="connsiteX8" fmla="*/ 367843 w 491668"/>
              <a:gd name="connsiteY8" fmla="*/ 295275 h 762000"/>
              <a:gd name="connsiteX9" fmla="*/ 224968 w 491668"/>
              <a:gd name="connsiteY9" fmla="*/ 333375 h 762000"/>
              <a:gd name="connsiteX10" fmla="*/ 224968 w 491668"/>
              <a:gd name="connsiteY10" fmla="*/ 333375 h 762000"/>
              <a:gd name="connsiteX11" fmla="*/ 215443 w 491668"/>
              <a:gd name="connsiteY11" fmla="*/ 400050 h 762000"/>
              <a:gd name="connsiteX12" fmla="*/ 329743 w 491668"/>
              <a:gd name="connsiteY12" fmla="*/ 457200 h 762000"/>
              <a:gd name="connsiteX13" fmla="*/ 367843 w 491668"/>
              <a:gd name="connsiteY13" fmla="*/ 504825 h 762000"/>
              <a:gd name="connsiteX14" fmla="*/ 367843 w 491668"/>
              <a:gd name="connsiteY14" fmla="*/ 504825 h 762000"/>
              <a:gd name="connsiteX15" fmla="*/ 386893 w 491668"/>
              <a:gd name="connsiteY15" fmla="*/ 590550 h 762000"/>
              <a:gd name="connsiteX16" fmla="*/ 386893 w 491668"/>
              <a:gd name="connsiteY16" fmla="*/ 590550 h 762000"/>
              <a:gd name="connsiteX17" fmla="*/ 491668 w 491668"/>
              <a:gd name="connsiteY17" fmla="*/ 628650 h 762000"/>
              <a:gd name="connsiteX18" fmla="*/ 491668 w 491668"/>
              <a:gd name="connsiteY18" fmla="*/ 628650 h 762000"/>
              <a:gd name="connsiteX19" fmla="*/ 196393 w 491668"/>
              <a:gd name="connsiteY19" fmla="*/ 762000 h 762000"/>
              <a:gd name="connsiteX20" fmla="*/ 167818 w 491668"/>
              <a:gd name="connsiteY20" fmla="*/ 657225 h 762000"/>
              <a:gd name="connsiteX21" fmla="*/ 167818 w 491668"/>
              <a:gd name="connsiteY21" fmla="*/ 657225 h 762000"/>
              <a:gd name="connsiteX22" fmla="*/ 186868 w 491668"/>
              <a:gd name="connsiteY22" fmla="*/ 561975 h 762000"/>
              <a:gd name="connsiteX23" fmla="*/ 177343 w 491668"/>
              <a:gd name="connsiteY23" fmla="*/ 514350 h 762000"/>
              <a:gd name="connsiteX24" fmla="*/ 177343 w 491668"/>
              <a:gd name="connsiteY24" fmla="*/ 514350 h 762000"/>
              <a:gd name="connsiteX25" fmla="*/ 5893 w 491668"/>
              <a:gd name="connsiteY25" fmla="*/ 514350 h 762000"/>
              <a:gd name="connsiteX26" fmla="*/ 5893 w 491668"/>
              <a:gd name="connsiteY26" fmla="*/ 514350 h 762000"/>
              <a:gd name="connsiteX27" fmla="*/ 82093 w 491668"/>
              <a:gd name="connsiteY27" fmla="*/ 419100 h 762000"/>
              <a:gd name="connsiteX28" fmla="*/ 139243 w 491668"/>
              <a:gd name="connsiteY28" fmla="*/ 352425 h 762000"/>
              <a:gd name="connsiteX29" fmla="*/ 158293 w 491668"/>
              <a:gd name="connsiteY29" fmla="*/ 314325 h 762000"/>
              <a:gd name="connsiteX30" fmla="*/ 158293 w 491668"/>
              <a:gd name="connsiteY30" fmla="*/ 314325 h 762000"/>
              <a:gd name="connsiteX31" fmla="*/ 91618 w 491668"/>
              <a:gd name="connsiteY31" fmla="*/ 2286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1668" h="762000">
                <a:moveTo>
                  <a:pt x="91618" y="228600"/>
                </a:moveTo>
                <a:lnTo>
                  <a:pt x="253543" y="0"/>
                </a:lnTo>
                <a:cubicBezTo>
                  <a:pt x="275768" y="15875"/>
                  <a:pt x="299917" y="29354"/>
                  <a:pt x="320218" y="47625"/>
                </a:cubicBezTo>
                <a:cubicBezTo>
                  <a:pt x="332018" y="58245"/>
                  <a:pt x="339566" y="72807"/>
                  <a:pt x="348793" y="85725"/>
                </a:cubicBezTo>
                <a:cubicBezTo>
                  <a:pt x="367950" y="112544"/>
                  <a:pt x="365100" y="108813"/>
                  <a:pt x="377368" y="133350"/>
                </a:cubicBezTo>
                <a:lnTo>
                  <a:pt x="377368" y="133350"/>
                </a:lnTo>
                <a:lnTo>
                  <a:pt x="367843" y="171450"/>
                </a:lnTo>
                <a:lnTo>
                  <a:pt x="367843" y="295275"/>
                </a:lnTo>
                <a:lnTo>
                  <a:pt x="367843" y="295275"/>
                </a:lnTo>
                <a:cubicBezTo>
                  <a:pt x="230103" y="324791"/>
                  <a:pt x="266637" y="291706"/>
                  <a:pt x="224968" y="333375"/>
                </a:cubicBezTo>
                <a:lnTo>
                  <a:pt x="224968" y="333375"/>
                </a:lnTo>
                <a:lnTo>
                  <a:pt x="215443" y="400050"/>
                </a:lnTo>
                <a:cubicBezTo>
                  <a:pt x="294267" y="426325"/>
                  <a:pt x="288671" y="410260"/>
                  <a:pt x="329743" y="457200"/>
                </a:cubicBezTo>
                <a:cubicBezTo>
                  <a:pt x="343130" y="472500"/>
                  <a:pt x="367843" y="504825"/>
                  <a:pt x="367843" y="504825"/>
                </a:cubicBezTo>
                <a:lnTo>
                  <a:pt x="367843" y="504825"/>
                </a:lnTo>
                <a:lnTo>
                  <a:pt x="386893" y="590550"/>
                </a:lnTo>
                <a:lnTo>
                  <a:pt x="386893" y="590550"/>
                </a:lnTo>
                <a:cubicBezTo>
                  <a:pt x="479353" y="621370"/>
                  <a:pt x="445677" y="605655"/>
                  <a:pt x="491668" y="628650"/>
                </a:cubicBezTo>
                <a:lnTo>
                  <a:pt x="491668" y="628650"/>
                </a:lnTo>
                <a:lnTo>
                  <a:pt x="196393" y="762000"/>
                </a:lnTo>
                <a:cubicBezTo>
                  <a:pt x="164474" y="676881"/>
                  <a:pt x="167818" y="712927"/>
                  <a:pt x="167818" y="657225"/>
                </a:cubicBezTo>
                <a:lnTo>
                  <a:pt x="167818" y="657225"/>
                </a:lnTo>
                <a:cubicBezTo>
                  <a:pt x="174168" y="625475"/>
                  <a:pt x="184714" y="594282"/>
                  <a:pt x="186868" y="561975"/>
                </a:cubicBezTo>
                <a:cubicBezTo>
                  <a:pt x="187945" y="545821"/>
                  <a:pt x="177343" y="514350"/>
                  <a:pt x="177343" y="514350"/>
                </a:cubicBezTo>
                <a:lnTo>
                  <a:pt x="177343" y="514350"/>
                </a:lnTo>
                <a:lnTo>
                  <a:pt x="5893" y="514350"/>
                </a:lnTo>
                <a:lnTo>
                  <a:pt x="5893" y="514350"/>
                </a:lnTo>
                <a:cubicBezTo>
                  <a:pt x="130702" y="339617"/>
                  <a:pt x="0" y="514876"/>
                  <a:pt x="82093" y="419100"/>
                </a:cubicBezTo>
                <a:cubicBezTo>
                  <a:pt x="155407" y="333566"/>
                  <a:pt x="68338" y="423330"/>
                  <a:pt x="139243" y="352425"/>
                </a:cubicBezTo>
                <a:cubicBezTo>
                  <a:pt x="150188" y="319590"/>
                  <a:pt x="141668" y="330950"/>
                  <a:pt x="158293" y="314325"/>
                </a:cubicBezTo>
                <a:lnTo>
                  <a:pt x="158293" y="314325"/>
                </a:lnTo>
                <a:lnTo>
                  <a:pt x="91618" y="228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orme libre 15"/>
          <p:cNvSpPr/>
          <p:nvPr/>
        </p:nvSpPr>
        <p:spPr>
          <a:xfrm>
            <a:off x="6961092" y="3714750"/>
            <a:ext cx="277908" cy="209550"/>
          </a:xfrm>
          <a:custGeom>
            <a:avLst/>
            <a:gdLst>
              <a:gd name="connsiteX0" fmla="*/ 68358 w 277908"/>
              <a:gd name="connsiteY0" fmla="*/ 209550 h 209550"/>
              <a:gd name="connsiteX1" fmla="*/ 211233 w 277908"/>
              <a:gd name="connsiteY1" fmla="*/ 85725 h 209550"/>
              <a:gd name="connsiteX2" fmla="*/ 277908 w 277908"/>
              <a:gd name="connsiteY2" fmla="*/ 85725 h 209550"/>
              <a:gd name="connsiteX3" fmla="*/ 277908 w 277908"/>
              <a:gd name="connsiteY3" fmla="*/ 19050 h 209550"/>
              <a:gd name="connsiteX4" fmla="*/ 249333 w 277908"/>
              <a:gd name="connsiteY4" fmla="*/ 0 h 209550"/>
              <a:gd name="connsiteX5" fmla="*/ 201708 w 277908"/>
              <a:gd name="connsiteY5" fmla="*/ 0 h 209550"/>
              <a:gd name="connsiteX6" fmla="*/ 125508 w 277908"/>
              <a:gd name="connsiteY6" fmla="*/ 47625 h 209550"/>
              <a:gd name="connsiteX7" fmla="*/ 96933 w 277908"/>
              <a:gd name="connsiteY7" fmla="*/ 76200 h 209550"/>
              <a:gd name="connsiteX8" fmla="*/ 20733 w 277908"/>
              <a:gd name="connsiteY8" fmla="*/ 133350 h 209550"/>
              <a:gd name="connsiteX9" fmla="*/ 20733 w 277908"/>
              <a:gd name="connsiteY9" fmla="*/ 133350 h 209550"/>
              <a:gd name="connsiteX10" fmla="*/ 30258 w 277908"/>
              <a:gd name="connsiteY10" fmla="*/ 1714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908" h="209550">
                <a:moveTo>
                  <a:pt x="68358" y="209550"/>
                </a:moveTo>
                <a:lnTo>
                  <a:pt x="211233" y="85725"/>
                </a:lnTo>
                <a:lnTo>
                  <a:pt x="277908" y="85725"/>
                </a:lnTo>
                <a:lnTo>
                  <a:pt x="277908" y="19050"/>
                </a:lnTo>
                <a:lnTo>
                  <a:pt x="249333" y="0"/>
                </a:lnTo>
                <a:lnTo>
                  <a:pt x="201708" y="0"/>
                </a:lnTo>
                <a:cubicBezTo>
                  <a:pt x="176308" y="15875"/>
                  <a:pt x="149732" y="30008"/>
                  <a:pt x="125508" y="47625"/>
                </a:cubicBezTo>
                <a:cubicBezTo>
                  <a:pt x="114614" y="55548"/>
                  <a:pt x="107566" y="67930"/>
                  <a:pt x="96933" y="76200"/>
                </a:cubicBezTo>
                <a:cubicBezTo>
                  <a:pt x="0" y="151592"/>
                  <a:pt x="68646" y="85437"/>
                  <a:pt x="20733" y="133350"/>
                </a:cubicBezTo>
                <a:lnTo>
                  <a:pt x="20733" y="133350"/>
                </a:lnTo>
                <a:lnTo>
                  <a:pt x="30258" y="17145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orme libre 17"/>
          <p:cNvSpPr/>
          <p:nvPr/>
        </p:nvSpPr>
        <p:spPr>
          <a:xfrm>
            <a:off x="1797050" y="1343025"/>
            <a:ext cx="183938" cy="247650"/>
          </a:xfrm>
          <a:custGeom>
            <a:avLst/>
            <a:gdLst>
              <a:gd name="connsiteX0" fmla="*/ 22225 w 183938"/>
              <a:gd name="connsiteY0" fmla="*/ 123825 h 247650"/>
              <a:gd name="connsiteX1" fmla="*/ 174625 w 183938"/>
              <a:gd name="connsiteY1" fmla="*/ 247650 h 247650"/>
              <a:gd name="connsiteX2" fmla="*/ 127000 w 183938"/>
              <a:gd name="connsiteY2" fmla="*/ 114300 h 247650"/>
              <a:gd name="connsiteX3" fmla="*/ 127000 w 183938"/>
              <a:gd name="connsiteY3" fmla="*/ 114300 h 247650"/>
              <a:gd name="connsiteX4" fmla="*/ 155575 w 183938"/>
              <a:gd name="connsiteY4" fmla="*/ 0 h 247650"/>
              <a:gd name="connsiteX5" fmla="*/ 155575 w 183938"/>
              <a:gd name="connsiteY5" fmla="*/ 0 h 247650"/>
              <a:gd name="connsiteX6" fmla="*/ 41275 w 183938"/>
              <a:gd name="connsiteY6" fmla="*/ 95250 h 247650"/>
              <a:gd name="connsiteX7" fmla="*/ 22225 w 183938"/>
              <a:gd name="connsiteY7" fmla="*/ 1238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938" h="247650">
                <a:moveTo>
                  <a:pt x="22225" y="123825"/>
                </a:moveTo>
                <a:cubicBezTo>
                  <a:pt x="44450" y="149225"/>
                  <a:pt x="123825" y="206375"/>
                  <a:pt x="174625" y="247650"/>
                </a:cubicBezTo>
                <a:cubicBezTo>
                  <a:pt x="144454" y="116907"/>
                  <a:pt x="183938" y="142769"/>
                  <a:pt x="127000" y="114300"/>
                </a:cubicBezTo>
                <a:lnTo>
                  <a:pt x="127000" y="114300"/>
                </a:lnTo>
                <a:cubicBezTo>
                  <a:pt x="157400" y="12968"/>
                  <a:pt x="155575" y="52198"/>
                  <a:pt x="155575" y="0"/>
                </a:cubicBezTo>
                <a:lnTo>
                  <a:pt x="155575" y="0"/>
                </a:lnTo>
                <a:cubicBezTo>
                  <a:pt x="103745" y="36281"/>
                  <a:pt x="66228" y="45345"/>
                  <a:pt x="41275" y="95250"/>
                </a:cubicBezTo>
                <a:cubicBezTo>
                  <a:pt x="39855" y="98090"/>
                  <a:pt x="0" y="98425"/>
                  <a:pt x="22225" y="1238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57275" y="1978558"/>
            <a:ext cx="209550" cy="168932"/>
          </a:xfrm>
          <a:custGeom>
            <a:avLst/>
            <a:gdLst>
              <a:gd name="connsiteX0" fmla="*/ 0 w 209550"/>
              <a:gd name="connsiteY0" fmla="*/ 126467 h 168932"/>
              <a:gd name="connsiteX1" fmla="*/ 0 w 209550"/>
              <a:gd name="connsiteY1" fmla="*/ 126467 h 168932"/>
              <a:gd name="connsiteX2" fmla="*/ 76200 w 209550"/>
              <a:gd name="connsiteY2" fmla="*/ 69317 h 168932"/>
              <a:gd name="connsiteX3" fmla="*/ 85725 w 209550"/>
              <a:gd name="connsiteY3" fmla="*/ 40742 h 168932"/>
              <a:gd name="connsiteX4" fmla="*/ 104775 w 209550"/>
              <a:gd name="connsiteY4" fmla="*/ 2642 h 168932"/>
              <a:gd name="connsiteX5" fmla="*/ 104775 w 209550"/>
              <a:gd name="connsiteY5" fmla="*/ 12167 h 168932"/>
              <a:gd name="connsiteX6" fmla="*/ 209550 w 209550"/>
              <a:gd name="connsiteY6" fmla="*/ 88367 h 168932"/>
              <a:gd name="connsiteX7" fmla="*/ 180975 w 209550"/>
              <a:gd name="connsiteY7" fmla="*/ 145517 h 168932"/>
              <a:gd name="connsiteX8" fmla="*/ 19050 w 209550"/>
              <a:gd name="connsiteY8" fmla="*/ 135992 h 168932"/>
              <a:gd name="connsiteX9" fmla="*/ 0 w 209550"/>
              <a:gd name="connsiteY9" fmla="*/ 126467 h 16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" h="168932">
                <a:moveTo>
                  <a:pt x="0" y="126467"/>
                </a:moveTo>
                <a:lnTo>
                  <a:pt x="0" y="126467"/>
                </a:lnTo>
                <a:cubicBezTo>
                  <a:pt x="25400" y="107417"/>
                  <a:pt x="53749" y="91768"/>
                  <a:pt x="76200" y="69317"/>
                </a:cubicBezTo>
                <a:cubicBezTo>
                  <a:pt x="83300" y="62217"/>
                  <a:pt x="81770" y="49970"/>
                  <a:pt x="85725" y="40742"/>
                </a:cubicBezTo>
                <a:cubicBezTo>
                  <a:pt x="91318" y="27691"/>
                  <a:pt x="96899" y="14456"/>
                  <a:pt x="104775" y="2642"/>
                </a:cubicBezTo>
                <a:cubicBezTo>
                  <a:pt x="106536" y="0"/>
                  <a:pt x="104775" y="8992"/>
                  <a:pt x="104775" y="12167"/>
                </a:cubicBezTo>
                <a:lnTo>
                  <a:pt x="209550" y="88367"/>
                </a:lnTo>
                <a:lnTo>
                  <a:pt x="180975" y="145517"/>
                </a:lnTo>
                <a:cubicBezTo>
                  <a:pt x="133460" y="150269"/>
                  <a:pt x="65166" y="168932"/>
                  <a:pt x="19050" y="135992"/>
                </a:cubicBezTo>
                <a:cubicBezTo>
                  <a:pt x="11299" y="130456"/>
                  <a:pt x="3175" y="128054"/>
                  <a:pt x="0" y="1264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rme libre 21"/>
          <p:cNvSpPr/>
          <p:nvPr/>
        </p:nvSpPr>
        <p:spPr>
          <a:xfrm>
            <a:off x="1333500" y="1047750"/>
            <a:ext cx="466725" cy="371475"/>
          </a:xfrm>
          <a:custGeom>
            <a:avLst/>
            <a:gdLst>
              <a:gd name="connsiteX0" fmla="*/ 95250 w 466725"/>
              <a:gd name="connsiteY0" fmla="*/ 371475 h 371475"/>
              <a:gd name="connsiteX1" fmla="*/ 95250 w 466725"/>
              <a:gd name="connsiteY1" fmla="*/ 371475 h 371475"/>
              <a:gd name="connsiteX2" fmla="*/ 114300 w 466725"/>
              <a:gd name="connsiteY2" fmla="*/ 257175 h 371475"/>
              <a:gd name="connsiteX3" fmla="*/ 114300 w 466725"/>
              <a:gd name="connsiteY3" fmla="*/ 257175 h 371475"/>
              <a:gd name="connsiteX4" fmla="*/ 57150 w 466725"/>
              <a:gd name="connsiteY4" fmla="*/ 190500 h 371475"/>
              <a:gd name="connsiteX5" fmla="*/ 0 w 466725"/>
              <a:gd name="connsiteY5" fmla="*/ 133350 h 371475"/>
              <a:gd name="connsiteX6" fmla="*/ 0 w 466725"/>
              <a:gd name="connsiteY6" fmla="*/ 133350 h 371475"/>
              <a:gd name="connsiteX7" fmla="*/ 190500 w 466725"/>
              <a:gd name="connsiteY7" fmla="*/ 123825 h 371475"/>
              <a:gd name="connsiteX8" fmla="*/ 219075 w 466725"/>
              <a:gd name="connsiteY8" fmla="*/ 161925 h 371475"/>
              <a:gd name="connsiteX9" fmla="*/ 276225 w 466725"/>
              <a:gd name="connsiteY9" fmla="*/ 266700 h 371475"/>
              <a:gd name="connsiteX10" fmla="*/ 295275 w 466725"/>
              <a:gd name="connsiteY10" fmla="*/ 219075 h 371475"/>
              <a:gd name="connsiteX11" fmla="*/ 314325 w 466725"/>
              <a:gd name="connsiteY11" fmla="*/ 57150 h 371475"/>
              <a:gd name="connsiteX12" fmla="*/ 333375 w 466725"/>
              <a:gd name="connsiteY12" fmla="*/ 28575 h 371475"/>
              <a:gd name="connsiteX13" fmla="*/ 342900 w 466725"/>
              <a:gd name="connsiteY13" fmla="*/ 0 h 371475"/>
              <a:gd name="connsiteX14" fmla="*/ 342900 w 466725"/>
              <a:gd name="connsiteY14" fmla="*/ 9525 h 371475"/>
              <a:gd name="connsiteX15" fmla="*/ 352425 w 466725"/>
              <a:gd name="connsiteY15" fmla="*/ 142875 h 371475"/>
              <a:gd name="connsiteX16" fmla="*/ 457200 w 466725"/>
              <a:gd name="connsiteY16" fmla="*/ 190500 h 371475"/>
              <a:gd name="connsiteX17" fmla="*/ 466725 w 466725"/>
              <a:gd name="connsiteY17" fmla="*/ 200025 h 371475"/>
              <a:gd name="connsiteX18" fmla="*/ 466725 w 466725"/>
              <a:gd name="connsiteY18" fmla="*/ 200025 h 371475"/>
              <a:gd name="connsiteX19" fmla="*/ 409575 w 466725"/>
              <a:gd name="connsiteY19" fmla="*/ 257175 h 371475"/>
              <a:gd name="connsiteX20" fmla="*/ 333375 w 466725"/>
              <a:gd name="connsiteY20" fmla="*/ 266700 h 371475"/>
              <a:gd name="connsiteX21" fmla="*/ 238125 w 466725"/>
              <a:gd name="connsiteY21" fmla="*/ 333375 h 371475"/>
              <a:gd name="connsiteX22" fmla="*/ 238125 w 466725"/>
              <a:gd name="connsiteY22" fmla="*/ 333375 h 371475"/>
              <a:gd name="connsiteX23" fmla="*/ 152400 w 466725"/>
              <a:gd name="connsiteY23" fmla="*/ 342900 h 371475"/>
              <a:gd name="connsiteX24" fmla="*/ 104775 w 466725"/>
              <a:gd name="connsiteY24" fmla="*/ 314325 h 371475"/>
              <a:gd name="connsiteX25" fmla="*/ 104775 w 466725"/>
              <a:gd name="connsiteY25" fmla="*/ 314325 h 371475"/>
              <a:gd name="connsiteX26" fmla="*/ 104775 w 466725"/>
              <a:gd name="connsiteY26" fmla="*/ 314325 h 371475"/>
              <a:gd name="connsiteX27" fmla="*/ 76200 w 466725"/>
              <a:gd name="connsiteY27" fmla="*/ 26670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725" h="371475">
                <a:moveTo>
                  <a:pt x="95250" y="371475"/>
                </a:moveTo>
                <a:lnTo>
                  <a:pt x="95250" y="371475"/>
                </a:lnTo>
                <a:cubicBezTo>
                  <a:pt x="114868" y="263576"/>
                  <a:pt x="114300" y="302198"/>
                  <a:pt x="114300" y="257175"/>
                </a:cubicBezTo>
                <a:lnTo>
                  <a:pt x="114300" y="257175"/>
                </a:lnTo>
                <a:cubicBezTo>
                  <a:pt x="95250" y="234950"/>
                  <a:pt x="72491" y="215430"/>
                  <a:pt x="57150" y="190500"/>
                </a:cubicBezTo>
                <a:cubicBezTo>
                  <a:pt x="14566" y="121302"/>
                  <a:pt x="70524" y="133350"/>
                  <a:pt x="0" y="133350"/>
                </a:cubicBezTo>
                <a:lnTo>
                  <a:pt x="0" y="133350"/>
                </a:lnTo>
                <a:cubicBezTo>
                  <a:pt x="126842" y="120666"/>
                  <a:pt x="63342" y="123825"/>
                  <a:pt x="190500" y="123825"/>
                </a:cubicBezTo>
                <a:lnTo>
                  <a:pt x="219075" y="161925"/>
                </a:lnTo>
                <a:lnTo>
                  <a:pt x="276225" y="266700"/>
                </a:lnTo>
                <a:lnTo>
                  <a:pt x="295275" y="219075"/>
                </a:lnTo>
                <a:cubicBezTo>
                  <a:pt x="301625" y="165100"/>
                  <a:pt x="303667" y="110442"/>
                  <a:pt x="314325" y="57150"/>
                </a:cubicBezTo>
                <a:cubicBezTo>
                  <a:pt x="316570" y="45925"/>
                  <a:pt x="328255" y="38814"/>
                  <a:pt x="333375" y="28575"/>
                </a:cubicBezTo>
                <a:cubicBezTo>
                  <a:pt x="337865" y="19595"/>
                  <a:pt x="342900" y="0"/>
                  <a:pt x="342900" y="0"/>
                </a:cubicBezTo>
                <a:lnTo>
                  <a:pt x="342900" y="9525"/>
                </a:lnTo>
                <a:lnTo>
                  <a:pt x="352425" y="142875"/>
                </a:lnTo>
                <a:cubicBezTo>
                  <a:pt x="412410" y="165370"/>
                  <a:pt x="417420" y="160665"/>
                  <a:pt x="457200" y="190500"/>
                </a:cubicBezTo>
                <a:cubicBezTo>
                  <a:pt x="460792" y="193194"/>
                  <a:pt x="463550" y="196850"/>
                  <a:pt x="466725" y="200025"/>
                </a:cubicBezTo>
                <a:lnTo>
                  <a:pt x="466725" y="200025"/>
                </a:lnTo>
                <a:lnTo>
                  <a:pt x="409575" y="257175"/>
                </a:lnTo>
                <a:lnTo>
                  <a:pt x="333375" y="266700"/>
                </a:lnTo>
                <a:cubicBezTo>
                  <a:pt x="235402" y="325484"/>
                  <a:pt x="238125" y="286823"/>
                  <a:pt x="238125" y="333375"/>
                </a:cubicBezTo>
                <a:lnTo>
                  <a:pt x="238125" y="333375"/>
                </a:lnTo>
                <a:cubicBezTo>
                  <a:pt x="209550" y="336550"/>
                  <a:pt x="180862" y="346966"/>
                  <a:pt x="152400" y="342900"/>
                </a:cubicBezTo>
                <a:cubicBezTo>
                  <a:pt x="134073" y="340282"/>
                  <a:pt x="104775" y="314325"/>
                  <a:pt x="104775" y="314325"/>
                </a:cubicBezTo>
                <a:lnTo>
                  <a:pt x="104775" y="314325"/>
                </a:lnTo>
                <a:lnTo>
                  <a:pt x="104775" y="314325"/>
                </a:lnTo>
                <a:lnTo>
                  <a:pt x="76200" y="26670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>
            <a:off x="5524500" y="1981200"/>
            <a:ext cx="180975" cy="142875"/>
          </a:xfrm>
          <a:custGeom>
            <a:avLst/>
            <a:gdLst>
              <a:gd name="connsiteX0" fmla="*/ 161925 w 180975"/>
              <a:gd name="connsiteY0" fmla="*/ 57150 h 142875"/>
              <a:gd name="connsiteX1" fmla="*/ 161925 w 180975"/>
              <a:gd name="connsiteY1" fmla="*/ 57150 h 142875"/>
              <a:gd name="connsiteX2" fmla="*/ 180975 w 180975"/>
              <a:gd name="connsiteY2" fmla="*/ 0 h 142875"/>
              <a:gd name="connsiteX3" fmla="*/ 9525 w 180975"/>
              <a:gd name="connsiteY3" fmla="*/ 0 h 142875"/>
              <a:gd name="connsiteX4" fmla="*/ 9525 w 180975"/>
              <a:gd name="connsiteY4" fmla="*/ 0 h 142875"/>
              <a:gd name="connsiteX5" fmla="*/ 9525 w 180975"/>
              <a:gd name="connsiteY5" fmla="*/ 0 h 142875"/>
              <a:gd name="connsiteX6" fmla="*/ 0 w 180975"/>
              <a:gd name="connsiteY6" fmla="*/ 76200 h 142875"/>
              <a:gd name="connsiteX7" fmla="*/ 85725 w 180975"/>
              <a:gd name="connsiteY7" fmla="*/ 85725 h 142875"/>
              <a:gd name="connsiteX8" fmla="*/ 142875 w 180975"/>
              <a:gd name="connsiteY8" fmla="*/ 95250 h 142875"/>
              <a:gd name="connsiteX9" fmla="*/ 152400 w 180975"/>
              <a:gd name="connsiteY9" fmla="*/ 142875 h 142875"/>
              <a:gd name="connsiteX10" fmla="*/ 152400 w 180975"/>
              <a:gd name="connsiteY10" fmla="*/ 142875 h 142875"/>
              <a:gd name="connsiteX11" fmla="*/ 152400 w 180975"/>
              <a:gd name="connsiteY1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75" h="142875">
                <a:moveTo>
                  <a:pt x="161925" y="57150"/>
                </a:moveTo>
                <a:lnTo>
                  <a:pt x="161925" y="57150"/>
                </a:lnTo>
                <a:lnTo>
                  <a:pt x="180975" y="0"/>
                </a:lnTo>
                <a:lnTo>
                  <a:pt x="9525" y="0"/>
                </a:lnTo>
                <a:lnTo>
                  <a:pt x="9525" y="0"/>
                </a:lnTo>
                <a:lnTo>
                  <a:pt x="9525" y="0"/>
                </a:lnTo>
                <a:lnTo>
                  <a:pt x="0" y="76200"/>
                </a:lnTo>
                <a:cubicBezTo>
                  <a:pt x="28575" y="79375"/>
                  <a:pt x="57226" y="81925"/>
                  <a:pt x="85725" y="85725"/>
                </a:cubicBezTo>
                <a:cubicBezTo>
                  <a:pt x="104868" y="88277"/>
                  <a:pt x="126107" y="85668"/>
                  <a:pt x="142875" y="95250"/>
                </a:cubicBezTo>
                <a:cubicBezTo>
                  <a:pt x="154408" y="101840"/>
                  <a:pt x="152400" y="131499"/>
                  <a:pt x="152400" y="142875"/>
                </a:cubicBezTo>
                <a:lnTo>
                  <a:pt x="152400" y="142875"/>
                </a:lnTo>
                <a:lnTo>
                  <a:pt x="152400" y="14287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 23"/>
          <p:cNvSpPr/>
          <p:nvPr/>
        </p:nvSpPr>
        <p:spPr>
          <a:xfrm>
            <a:off x="5362575" y="1628775"/>
            <a:ext cx="295275" cy="201445"/>
          </a:xfrm>
          <a:custGeom>
            <a:avLst/>
            <a:gdLst>
              <a:gd name="connsiteX0" fmla="*/ 104775 w 295275"/>
              <a:gd name="connsiteY0" fmla="*/ 0 h 201445"/>
              <a:gd name="connsiteX1" fmla="*/ 0 w 295275"/>
              <a:gd name="connsiteY1" fmla="*/ 28575 h 201445"/>
              <a:gd name="connsiteX2" fmla="*/ 0 w 295275"/>
              <a:gd name="connsiteY2" fmla="*/ 85725 h 201445"/>
              <a:gd name="connsiteX3" fmla="*/ 76200 w 295275"/>
              <a:gd name="connsiteY3" fmla="*/ 123825 h 201445"/>
              <a:gd name="connsiteX4" fmla="*/ 114300 w 295275"/>
              <a:gd name="connsiteY4" fmla="*/ 161925 h 201445"/>
              <a:gd name="connsiteX5" fmla="*/ 161925 w 295275"/>
              <a:gd name="connsiteY5" fmla="*/ 161925 h 201445"/>
              <a:gd name="connsiteX6" fmla="*/ 161925 w 295275"/>
              <a:gd name="connsiteY6" fmla="*/ 161925 h 201445"/>
              <a:gd name="connsiteX7" fmla="*/ 247650 w 295275"/>
              <a:gd name="connsiteY7" fmla="*/ 200025 h 201445"/>
              <a:gd name="connsiteX8" fmla="*/ 247650 w 295275"/>
              <a:gd name="connsiteY8" fmla="*/ 200025 h 201445"/>
              <a:gd name="connsiteX9" fmla="*/ 295275 w 295275"/>
              <a:gd name="connsiteY9" fmla="*/ 190500 h 201445"/>
              <a:gd name="connsiteX10" fmla="*/ 247650 w 295275"/>
              <a:gd name="connsiteY10" fmla="*/ 123825 h 201445"/>
              <a:gd name="connsiteX11" fmla="*/ 228600 w 295275"/>
              <a:gd name="connsiteY11" fmla="*/ 28575 h 201445"/>
              <a:gd name="connsiteX12" fmla="*/ 219075 w 295275"/>
              <a:gd name="connsiteY12" fmla="*/ 28575 h 201445"/>
              <a:gd name="connsiteX13" fmla="*/ 219075 w 295275"/>
              <a:gd name="connsiteY13" fmla="*/ 28575 h 201445"/>
              <a:gd name="connsiteX14" fmla="*/ 28575 w 295275"/>
              <a:gd name="connsiteY14" fmla="*/ 28575 h 201445"/>
              <a:gd name="connsiteX15" fmla="*/ 28575 w 295275"/>
              <a:gd name="connsiteY15" fmla="*/ 28575 h 201445"/>
              <a:gd name="connsiteX16" fmla="*/ 9525 w 295275"/>
              <a:gd name="connsiteY16" fmla="*/ 47625 h 2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275" h="201445">
                <a:moveTo>
                  <a:pt x="104775" y="0"/>
                </a:moveTo>
                <a:lnTo>
                  <a:pt x="0" y="28575"/>
                </a:lnTo>
                <a:lnTo>
                  <a:pt x="0" y="85725"/>
                </a:lnTo>
                <a:cubicBezTo>
                  <a:pt x="25400" y="98425"/>
                  <a:pt x="52571" y="108073"/>
                  <a:pt x="76200" y="123825"/>
                </a:cubicBezTo>
                <a:cubicBezTo>
                  <a:pt x="91144" y="133788"/>
                  <a:pt x="97887" y="154631"/>
                  <a:pt x="114300" y="161925"/>
                </a:cubicBezTo>
                <a:cubicBezTo>
                  <a:pt x="128807" y="168372"/>
                  <a:pt x="146050" y="161925"/>
                  <a:pt x="161925" y="161925"/>
                </a:cubicBezTo>
                <a:lnTo>
                  <a:pt x="161925" y="161925"/>
                </a:lnTo>
                <a:cubicBezTo>
                  <a:pt x="240965" y="201445"/>
                  <a:pt x="209727" y="200025"/>
                  <a:pt x="247650" y="200025"/>
                </a:cubicBezTo>
                <a:lnTo>
                  <a:pt x="247650" y="200025"/>
                </a:lnTo>
                <a:lnTo>
                  <a:pt x="295275" y="190500"/>
                </a:lnTo>
                <a:cubicBezTo>
                  <a:pt x="279400" y="168275"/>
                  <a:pt x="258409" y="148929"/>
                  <a:pt x="247650" y="123825"/>
                </a:cubicBezTo>
                <a:cubicBezTo>
                  <a:pt x="242326" y="111402"/>
                  <a:pt x="242711" y="49741"/>
                  <a:pt x="228600" y="28575"/>
                </a:cubicBezTo>
                <a:cubicBezTo>
                  <a:pt x="226839" y="25933"/>
                  <a:pt x="222250" y="28575"/>
                  <a:pt x="219075" y="28575"/>
                </a:cubicBezTo>
                <a:lnTo>
                  <a:pt x="219075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9525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orme libre 25"/>
          <p:cNvSpPr/>
          <p:nvPr/>
        </p:nvSpPr>
        <p:spPr>
          <a:xfrm>
            <a:off x="6838950" y="3009900"/>
            <a:ext cx="285750" cy="200025"/>
          </a:xfrm>
          <a:custGeom>
            <a:avLst/>
            <a:gdLst>
              <a:gd name="connsiteX0" fmla="*/ 123825 w 285750"/>
              <a:gd name="connsiteY0" fmla="*/ 200025 h 200025"/>
              <a:gd name="connsiteX1" fmla="*/ 285750 w 285750"/>
              <a:gd name="connsiteY1" fmla="*/ 66675 h 200025"/>
              <a:gd name="connsiteX2" fmla="*/ 285750 w 285750"/>
              <a:gd name="connsiteY2" fmla="*/ 0 h 200025"/>
              <a:gd name="connsiteX3" fmla="*/ 209550 w 285750"/>
              <a:gd name="connsiteY3" fmla="*/ 38100 h 200025"/>
              <a:gd name="connsiteX4" fmla="*/ 171450 w 285750"/>
              <a:gd name="connsiteY4" fmla="*/ 76200 h 200025"/>
              <a:gd name="connsiteX5" fmla="*/ 95250 w 285750"/>
              <a:gd name="connsiteY5" fmla="*/ 95250 h 200025"/>
              <a:gd name="connsiteX6" fmla="*/ 95250 w 285750"/>
              <a:gd name="connsiteY6" fmla="*/ 95250 h 200025"/>
              <a:gd name="connsiteX7" fmla="*/ 0 w 285750"/>
              <a:gd name="connsiteY7" fmla="*/ 76200 h 200025"/>
              <a:gd name="connsiteX8" fmla="*/ 0 w 285750"/>
              <a:gd name="connsiteY8" fmla="*/ 76200 h 200025"/>
              <a:gd name="connsiteX9" fmla="*/ 133350 w 285750"/>
              <a:gd name="connsiteY9" fmla="*/ 152400 h 200025"/>
              <a:gd name="connsiteX10" fmla="*/ 123825 w 285750"/>
              <a:gd name="connsiteY10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200025">
                <a:moveTo>
                  <a:pt x="123825" y="200025"/>
                </a:moveTo>
                <a:lnTo>
                  <a:pt x="285750" y="66675"/>
                </a:lnTo>
                <a:lnTo>
                  <a:pt x="285750" y="0"/>
                </a:lnTo>
                <a:cubicBezTo>
                  <a:pt x="260350" y="12700"/>
                  <a:pt x="233179" y="22348"/>
                  <a:pt x="209550" y="38100"/>
                </a:cubicBezTo>
                <a:cubicBezTo>
                  <a:pt x="194606" y="48063"/>
                  <a:pt x="187217" y="67600"/>
                  <a:pt x="171450" y="76200"/>
                </a:cubicBezTo>
                <a:cubicBezTo>
                  <a:pt x="134926" y="96122"/>
                  <a:pt x="123328" y="95250"/>
                  <a:pt x="95250" y="95250"/>
                </a:cubicBezTo>
                <a:lnTo>
                  <a:pt x="95250" y="95250"/>
                </a:lnTo>
                <a:cubicBezTo>
                  <a:pt x="6426" y="75511"/>
                  <a:pt x="38797" y="76200"/>
                  <a:pt x="0" y="76200"/>
                </a:cubicBezTo>
                <a:lnTo>
                  <a:pt x="0" y="76200"/>
                </a:lnTo>
                <a:cubicBezTo>
                  <a:pt x="133196" y="127429"/>
                  <a:pt x="109841" y="81872"/>
                  <a:pt x="133350" y="152400"/>
                </a:cubicBezTo>
                <a:cubicBezTo>
                  <a:pt x="111809" y="184711"/>
                  <a:pt x="122395" y="172880"/>
                  <a:pt x="123825" y="200025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Forme libre 29"/>
          <p:cNvSpPr/>
          <p:nvPr/>
        </p:nvSpPr>
        <p:spPr>
          <a:xfrm>
            <a:off x="409575" y="-9525"/>
            <a:ext cx="5543550" cy="2247900"/>
          </a:xfrm>
          <a:custGeom>
            <a:avLst/>
            <a:gdLst>
              <a:gd name="connsiteX0" fmla="*/ 0 w 5543550"/>
              <a:gd name="connsiteY0" fmla="*/ 0 h 2247900"/>
              <a:gd name="connsiteX1" fmla="*/ 28575 w 5543550"/>
              <a:gd name="connsiteY1" fmla="*/ 200025 h 2247900"/>
              <a:gd name="connsiteX2" fmla="*/ 114300 w 5543550"/>
              <a:gd name="connsiteY2" fmla="*/ 228600 h 2247900"/>
              <a:gd name="connsiteX3" fmla="*/ 180975 w 5543550"/>
              <a:gd name="connsiteY3" fmla="*/ 266700 h 2247900"/>
              <a:gd name="connsiteX4" fmla="*/ 209550 w 5543550"/>
              <a:gd name="connsiteY4" fmla="*/ 314325 h 2247900"/>
              <a:gd name="connsiteX5" fmla="*/ 209550 w 5543550"/>
              <a:gd name="connsiteY5" fmla="*/ 314325 h 2247900"/>
              <a:gd name="connsiteX6" fmla="*/ 314325 w 5543550"/>
              <a:gd name="connsiteY6" fmla="*/ 333375 h 2247900"/>
              <a:gd name="connsiteX7" fmla="*/ 314325 w 5543550"/>
              <a:gd name="connsiteY7" fmla="*/ 333375 h 2247900"/>
              <a:gd name="connsiteX8" fmla="*/ 438150 w 5543550"/>
              <a:gd name="connsiteY8" fmla="*/ 247650 h 2247900"/>
              <a:gd name="connsiteX9" fmla="*/ 476250 w 5543550"/>
              <a:gd name="connsiteY9" fmla="*/ 209550 h 2247900"/>
              <a:gd name="connsiteX10" fmla="*/ 476250 w 5543550"/>
              <a:gd name="connsiteY10" fmla="*/ 209550 h 2247900"/>
              <a:gd name="connsiteX11" fmla="*/ 600075 w 5543550"/>
              <a:gd name="connsiteY11" fmla="*/ 247650 h 2247900"/>
              <a:gd name="connsiteX12" fmla="*/ 609600 w 5543550"/>
              <a:gd name="connsiteY12" fmla="*/ 247650 h 2247900"/>
              <a:gd name="connsiteX13" fmla="*/ 609600 w 5543550"/>
              <a:gd name="connsiteY13" fmla="*/ 247650 h 2247900"/>
              <a:gd name="connsiteX14" fmla="*/ 590550 w 5543550"/>
              <a:gd name="connsiteY14" fmla="*/ 457200 h 2247900"/>
              <a:gd name="connsiteX15" fmla="*/ 685800 w 5543550"/>
              <a:gd name="connsiteY15" fmla="*/ 514350 h 2247900"/>
              <a:gd name="connsiteX16" fmla="*/ 1143000 w 5543550"/>
              <a:gd name="connsiteY16" fmla="*/ 542925 h 2247900"/>
              <a:gd name="connsiteX17" fmla="*/ 1390650 w 5543550"/>
              <a:gd name="connsiteY17" fmla="*/ 657225 h 2247900"/>
              <a:gd name="connsiteX18" fmla="*/ 2047875 w 5543550"/>
              <a:gd name="connsiteY18" fmla="*/ 781050 h 2247900"/>
              <a:gd name="connsiteX19" fmla="*/ 2095500 w 5543550"/>
              <a:gd name="connsiteY19" fmla="*/ 990600 h 2247900"/>
              <a:gd name="connsiteX20" fmla="*/ 2114550 w 5543550"/>
              <a:gd name="connsiteY20" fmla="*/ 1057275 h 2247900"/>
              <a:gd name="connsiteX21" fmla="*/ 2133600 w 5543550"/>
              <a:gd name="connsiteY21" fmla="*/ 1152525 h 2247900"/>
              <a:gd name="connsiteX22" fmla="*/ 2162175 w 5543550"/>
              <a:gd name="connsiteY22" fmla="*/ 1285875 h 2247900"/>
              <a:gd name="connsiteX23" fmla="*/ 2209800 w 5543550"/>
              <a:gd name="connsiteY23" fmla="*/ 1314450 h 2247900"/>
              <a:gd name="connsiteX24" fmla="*/ 2238375 w 5543550"/>
              <a:gd name="connsiteY24" fmla="*/ 1295400 h 2247900"/>
              <a:gd name="connsiteX25" fmla="*/ 2276475 w 5543550"/>
              <a:gd name="connsiteY25" fmla="*/ 1200150 h 2247900"/>
              <a:gd name="connsiteX26" fmla="*/ 2276475 w 5543550"/>
              <a:gd name="connsiteY26" fmla="*/ 1200150 h 2247900"/>
              <a:gd name="connsiteX27" fmla="*/ 2314575 w 5543550"/>
              <a:gd name="connsiteY27" fmla="*/ 1257300 h 2247900"/>
              <a:gd name="connsiteX28" fmla="*/ 2324100 w 5543550"/>
              <a:gd name="connsiteY28" fmla="*/ 1390650 h 2247900"/>
              <a:gd name="connsiteX29" fmla="*/ 2324100 w 5543550"/>
              <a:gd name="connsiteY29" fmla="*/ 1390650 h 2247900"/>
              <a:gd name="connsiteX30" fmla="*/ 2247900 w 5543550"/>
              <a:gd name="connsiteY30" fmla="*/ 1409700 h 2247900"/>
              <a:gd name="connsiteX31" fmla="*/ 2247900 w 5543550"/>
              <a:gd name="connsiteY31" fmla="*/ 1495425 h 2247900"/>
              <a:gd name="connsiteX32" fmla="*/ 2533650 w 5543550"/>
              <a:gd name="connsiteY32" fmla="*/ 1743075 h 2247900"/>
              <a:gd name="connsiteX33" fmla="*/ 2562225 w 5543550"/>
              <a:gd name="connsiteY33" fmla="*/ 1724025 h 2247900"/>
              <a:gd name="connsiteX34" fmla="*/ 2657475 w 5543550"/>
              <a:gd name="connsiteY34" fmla="*/ 1876425 h 2247900"/>
              <a:gd name="connsiteX35" fmla="*/ 2876550 w 5543550"/>
              <a:gd name="connsiteY35" fmla="*/ 1885950 h 2247900"/>
              <a:gd name="connsiteX36" fmla="*/ 2895600 w 5543550"/>
              <a:gd name="connsiteY36" fmla="*/ 1866900 h 2247900"/>
              <a:gd name="connsiteX37" fmla="*/ 2943225 w 5543550"/>
              <a:gd name="connsiteY37" fmla="*/ 1828800 h 2247900"/>
              <a:gd name="connsiteX38" fmla="*/ 2990850 w 5543550"/>
              <a:gd name="connsiteY38" fmla="*/ 1876425 h 2247900"/>
              <a:gd name="connsiteX39" fmla="*/ 3067050 w 5543550"/>
              <a:gd name="connsiteY39" fmla="*/ 1847850 h 2247900"/>
              <a:gd name="connsiteX40" fmla="*/ 3105150 w 5543550"/>
              <a:gd name="connsiteY40" fmla="*/ 1828800 h 2247900"/>
              <a:gd name="connsiteX41" fmla="*/ 3105150 w 5543550"/>
              <a:gd name="connsiteY41" fmla="*/ 1828800 h 2247900"/>
              <a:gd name="connsiteX42" fmla="*/ 3143250 w 5543550"/>
              <a:gd name="connsiteY42" fmla="*/ 1905000 h 2247900"/>
              <a:gd name="connsiteX43" fmla="*/ 3152775 w 5543550"/>
              <a:gd name="connsiteY43" fmla="*/ 1933575 h 2247900"/>
              <a:gd name="connsiteX44" fmla="*/ 3171825 w 5543550"/>
              <a:gd name="connsiteY44" fmla="*/ 1943100 h 2247900"/>
              <a:gd name="connsiteX45" fmla="*/ 3171825 w 5543550"/>
              <a:gd name="connsiteY45" fmla="*/ 1943100 h 2247900"/>
              <a:gd name="connsiteX46" fmla="*/ 3228975 w 5543550"/>
              <a:gd name="connsiteY46" fmla="*/ 1876425 h 2247900"/>
              <a:gd name="connsiteX47" fmla="*/ 3257550 w 5543550"/>
              <a:gd name="connsiteY47" fmla="*/ 1857375 h 2247900"/>
              <a:gd name="connsiteX48" fmla="*/ 3286125 w 5543550"/>
              <a:gd name="connsiteY48" fmla="*/ 1819275 h 2247900"/>
              <a:gd name="connsiteX49" fmla="*/ 3305175 w 5543550"/>
              <a:gd name="connsiteY49" fmla="*/ 1790700 h 2247900"/>
              <a:gd name="connsiteX50" fmla="*/ 3305175 w 5543550"/>
              <a:gd name="connsiteY50" fmla="*/ 1790700 h 2247900"/>
              <a:gd name="connsiteX51" fmla="*/ 3390900 w 5543550"/>
              <a:gd name="connsiteY51" fmla="*/ 1809750 h 2247900"/>
              <a:gd name="connsiteX52" fmla="*/ 3448050 w 5543550"/>
              <a:gd name="connsiteY52" fmla="*/ 1828800 h 2247900"/>
              <a:gd name="connsiteX53" fmla="*/ 3486150 w 5543550"/>
              <a:gd name="connsiteY53" fmla="*/ 1838325 h 2247900"/>
              <a:gd name="connsiteX54" fmla="*/ 3533775 w 5543550"/>
              <a:gd name="connsiteY54" fmla="*/ 1857375 h 2247900"/>
              <a:gd name="connsiteX55" fmla="*/ 3590925 w 5543550"/>
              <a:gd name="connsiteY55" fmla="*/ 1866900 h 2247900"/>
              <a:gd name="connsiteX56" fmla="*/ 3629025 w 5543550"/>
              <a:gd name="connsiteY56" fmla="*/ 1876425 h 2247900"/>
              <a:gd name="connsiteX57" fmla="*/ 3686175 w 5543550"/>
              <a:gd name="connsiteY57" fmla="*/ 1895475 h 2247900"/>
              <a:gd name="connsiteX58" fmla="*/ 3714750 w 5543550"/>
              <a:gd name="connsiteY58" fmla="*/ 1905000 h 2247900"/>
              <a:gd name="connsiteX59" fmla="*/ 3781425 w 5543550"/>
              <a:gd name="connsiteY59" fmla="*/ 1933575 h 2247900"/>
              <a:gd name="connsiteX60" fmla="*/ 3781425 w 5543550"/>
              <a:gd name="connsiteY60" fmla="*/ 1933575 h 2247900"/>
              <a:gd name="connsiteX61" fmla="*/ 3781425 w 5543550"/>
              <a:gd name="connsiteY61" fmla="*/ 1990725 h 2247900"/>
              <a:gd name="connsiteX62" fmla="*/ 3981450 w 5543550"/>
              <a:gd name="connsiteY62" fmla="*/ 2028825 h 2247900"/>
              <a:gd name="connsiteX63" fmla="*/ 4038600 w 5543550"/>
              <a:gd name="connsiteY63" fmla="*/ 2047875 h 2247900"/>
              <a:gd name="connsiteX64" fmla="*/ 4095750 w 5543550"/>
              <a:gd name="connsiteY64" fmla="*/ 2085975 h 2247900"/>
              <a:gd name="connsiteX65" fmla="*/ 4181475 w 5543550"/>
              <a:gd name="connsiteY65" fmla="*/ 2076450 h 2247900"/>
              <a:gd name="connsiteX66" fmla="*/ 4248150 w 5543550"/>
              <a:gd name="connsiteY66" fmla="*/ 2057400 h 2247900"/>
              <a:gd name="connsiteX67" fmla="*/ 4248150 w 5543550"/>
              <a:gd name="connsiteY67" fmla="*/ 2057400 h 2247900"/>
              <a:gd name="connsiteX68" fmla="*/ 4267200 w 5543550"/>
              <a:gd name="connsiteY68" fmla="*/ 2247900 h 2247900"/>
              <a:gd name="connsiteX69" fmla="*/ 4286250 w 5543550"/>
              <a:gd name="connsiteY69" fmla="*/ 2238375 h 2247900"/>
              <a:gd name="connsiteX70" fmla="*/ 4362450 w 5543550"/>
              <a:gd name="connsiteY70" fmla="*/ 2190750 h 2247900"/>
              <a:gd name="connsiteX71" fmla="*/ 4391025 w 5543550"/>
              <a:gd name="connsiteY71" fmla="*/ 2181225 h 2247900"/>
              <a:gd name="connsiteX72" fmla="*/ 4448175 w 5543550"/>
              <a:gd name="connsiteY72" fmla="*/ 2143125 h 2247900"/>
              <a:gd name="connsiteX73" fmla="*/ 4514850 w 5543550"/>
              <a:gd name="connsiteY73" fmla="*/ 2095500 h 2247900"/>
              <a:gd name="connsiteX74" fmla="*/ 4524375 w 5543550"/>
              <a:gd name="connsiteY74" fmla="*/ 2066925 h 2247900"/>
              <a:gd name="connsiteX75" fmla="*/ 4524375 w 5543550"/>
              <a:gd name="connsiteY75" fmla="*/ 2066925 h 2247900"/>
              <a:gd name="connsiteX76" fmla="*/ 4524375 w 5543550"/>
              <a:gd name="connsiteY76" fmla="*/ 1924050 h 2247900"/>
              <a:gd name="connsiteX77" fmla="*/ 4524375 w 5543550"/>
              <a:gd name="connsiteY77" fmla="*/ 1924050 h 2247900"/>
              <a:gd name="connsiteX78" fmla="*/ 4762500 w 5543550"/>
              <a:gd name="connsiteY78" fmla="*/ 1895475 h 2247900"/>
              <a:gd name="connsiteX79" fmla="*/ 4762500 w 5543550"/>
              <a:gd name="connsiteY79" fmla="*/ 1895475 h 2247900"/>
              <a:gd name="connsiteX80" fmla="*/ 4657725 w 5543550"/>
              <a:gd name="connsiteY80" fmla="*/ 1800225 h 2247900"/>
              <a:gd name="connsiteX81" fmla="*/ 4752975 w 5543550"/>
              <a:gd name="connsiteY81" fmla="*/ 1743075 h 2247900"/>
              <a:gd name="connsiteX82" fmla="*/ 4752975 w 5543550"/>
              <a:gd name="connsiteY82" fmla="*/ 1743075 h 2247900"/>
              <a:gd name="connsiteX83" fmla="*/ 4829175 w 5543550"/>
              <a:gd name="connsiteY83" fmla="*/ 1790700 h 2247900"/>
              <a:gd name="connsiteX84" fmla="*/ 4829175 w 5543550"/>
              <a:gd name="connsiteY84" fmla="*/ 1790700 h 2247900"/>
              <a:gd name="connsiteX85" fmla="*/ 4829175 w 5543550"/>
              <a:gd name="connsiteY85" fmla="*/ 1800225 h 2247900"/>
              <a:gd name="connsiteX86" fmla="*/ 4991100 w 5543550"/>
              <a:gd name="connsiteY86" fmla="*/ 1905000 h 2247900"/>
              <a:gd name="connsiteX87" fmla="*/ 5057775 w 5543550"/>
              <a:gd name="connsiteY87" fmla="*/ 1971675 h 2247900"/>
              <a:gd name="connsiteX88" fmla="*/ 5095875 w 5543550"/>
              <a:gd name="connsiteY88" fmla="*/ 2000250 h 2247900"/>
              <a:gd name="connsiteX89" fmla="*/ 5095875 w 5543550"/>
              <a:gd name="connsiteY89" fmla="*/ 2000250 h 2247900"/>
              <a:gd name="connsiteX90" fmla="*/ 5257800 w 5543550"/>
              <a:gd name="connsiteY90" fmla="*/ 2028825 h 2247900"/>
              <a:gd name="connsiteX91" fmla="*/ 5267325 w 5543550"/>
              <a:gd name="connsiteY91" fmla="*/ 2000250 h 2247900"/>
              <a:gd name="connsiteX92" fmla="*/ 5295900 w 5543550"/>
              <a:gd name="connsiteY92" fmla="*/ 1990725 h 2247900"/>
              <a:gd name="connsiteX93" fmla="*/ 5295900 w 5543550"/>
              <a:gd name="connsiteY93" fmla="*/ 1990725 h 2247900"/>
              <a:gd name="connsiteX94" fmla="*/ 5381625 w 5543550"/>
              <a:gd name="connsiteY94" fmla="*/ 1971675 h 2247900"/>
              <a:gd name="connsiteX95" fmla="*/ 5448300 w 5543550"/>
              <a:gd name="connsiteY95" fmla="*/ 1943100 h 2247900"/>
              <a:gd name="connsiteX96" fmla="*/ 5448300 w 5543550"/>
              <a:gd name="connsiteY96" fmla="*/ 1943100 h 2247900"/>
              <a:gd name="connsiteX97" fmla="*/ 5514975 w 5543550"/>
              <a:gd name="connsiteY97" fmla="*/ 1838325 h 2247900"/>
              <a:gd name="connsiteX98" fmla="*/ 5514975 w 5543550"/>
              <a:gd name="connsiteY98" fmla="*/ 1838325 h 2247900"/>
              <a:gd name="connsiteX99" fmla="*/ 5514975 w 5543550"/>
              <a:gd name="connsiteY99" fmla="*/ 1495425 h 2247900"/>
              <a:gd name="connsiteX100" fmla="*/ 5524500 w 5543550"/>
              <a:gd name="connsiteY100" fmla="*/ 1457325 h 2247900"/>
              <a:gd name="connsiteX101" fmla="*/ 5543550 w 5543550"/>
              <a:gd name="connsiteY101" fmla="*/ 1428750 h 2247900"/>
              <a:gd name="connsiteX102" fmla="*/ 5543550 w 5543550"/>
              <a:gd name="connsiteY102" fmla="*/ 1428750 h 2247900"/>
              <a:gd name="connsiteX103" fmla="*/ 5486400 w 5543550"/>
              <a:gd name="connsiteY103" fmla="*/ 1228725 h 2247900"/>
              <a:gd name="connsiteX104" fmla="*/ 5448300 w 5543550"/>
              <a:gd name="connsiteY104" fmla="*/ 1152525 h 2247900"/>
              <a:gd name="connsiteX105" fmla="*/ 5343525 w 5543550"/>
              <a:gd name="connsiteY105" fmla="*/ 1028700 h 2247900"/>
              <a:gd name="connsiteX106" fmla="*/ 5257800 w 5543550"/>
              <a:gd name="connsiteY106" fmla="*/ 990600 h 2247900"/>
              <a:gd name="connsiteX107" fmla="*/ 5200650 w 5543550"/>
              <a:gd name="connsiteY107" fmla="*/ 933450 h 2247900"/>
              <a:gd name="connsiteX108" fmla="*/ 5172075 w 5543550"/>
              <a:gd name="connsiteY108" fmla="*/ 876300 h 2247900"/>
              <a:gd name="connsiteX109" fmla="*/ 5162550 w 5543550"/>
              <a:gd name="connsiteY109" fmla="*/ 847725 h 2247900"/>
              <a:gd name="connsiteX110" fmla="*/ 5143500 w 5543550"/>
              <a:gd name="connsiteY110" fmla="*/ 809625 h 2247900"/>
              <a:gd name="connsiteX111" fmla="*/ 5114925 w 5543550"/>
              <a:gd name="connsiteY111" fmla="*/ 704850 h 2247900"/>
              <a:gd name="connsiteX112" fmla="*/ 5114925 w 5543550"/>
              <a:gd name="connsiteY112" fmla="*/ 704850 h 2247900"/>
              <a:gd name="connsiteX113" fmla="*/ 5067300 w 5543550"/>
              <a:gd name="connsiteY113" fmla="*/ 590550 h 2247900"/>
              <a:gd name="connsiteX114" fmla="*/ 5067300 w 5543550"/>
              <a:gd name="connsiteY114" fmla="*/ 590550 h 2247900"/>
              <a:gd name="connsiteX115" fmla="*/ 4972050 w 5543550"/>
              <a:gd name="connsiteY115" fmla="*/ 571500 h 2247900"/>
              <a:gd name="connsiteX116" fmla="*/ 4914900 w 5543550"/>
              <a:gd name="connsiteY116" fmla="*/ 542925 h 2247900"/>
              <a:gd name="connsiteX117" fmla="*/ 4886325 w 5543550"/>
              <a:gd name="connsiteY117" fmla="*/ 542925 h 2247900"/>
              <a:gd name="connsiteX118" fmla="*/ 4886325 w 5543550"/>
              <a:gd name="connsiteY118" fmla="*/ 542925 h 2247900"/>
              <a:gd name="connsiteX119" fmla="*/ 4905375 w 5543550"/>
              <a:gd name="connsiteY119" fmla="*/ 457200 h 2247900"/>
              <a:gd name="connsiteX120" fmla="*/ 4914900 w 5543550"/>
              <a:gd name="connsiteY120" fmla="*/ 428625 h 2247900"/>
              <a:gd name="connsiteX121" fmla="*/ 4933950 w 5543550"/>
              <a:gd name="connsiteY121" fmla="*/ 342900 h 2247900"/>
              <a:gd name="connsiteX122" fmla="*/ 4933950 w 5543550"/>
              <a:gd name="connsiteY122" fmla="*/ 314325 h 2247900"/>
              <a:gd name="connsiteX123" fmla="*/ 4933950 w 5543550"/>
              <a:gd name="connsiteY123" fmla="*/ 314325 h 2247900"/>
              <a:gd name="connsiteX124" fmla="*/ 4829175 w 5543550"/>
              <a:gd name="connsiteY124" fmla="*/ 438150 h 2247900"/>
              <a:gd name="connsiteX125" fmla="*/ 4810125 w 5543550"/>
              <a:gd name="connsiteY125" fmla="*/ 447675 h 2247900"/>
              <a:gd name="connsiteX126" fmla="*/ 4810125 w 5543550"/>
              <a:gd name="connsiteY126" fmla="*/ 447675 h 2247900"/>
              <a:gd name="connsiteX127" fmla="*/ 4705350 w 5543550"/>
              <a:gd name="connsiteY127" fmla="*/ 438150 h 2247900"/>
              <a:gd name="connsiteX128" fmla="*/ 4619625 w 5543550"/>
              <a:gd name="connsiteY128" fmla="*/ 400050 h 2247900"/>
              <a:gd name="connsiteX129" fmla="*/ 4591050 w 5543550"/>
              <a:gd name="connsiteY129" fmla="*/ 390525 h 2247900"/>
              <a:gd name="connsiteX130" fmla="*/ 4572000 w 5543550"/>
              <a:gd name="connsiteY130" fmla="*/ 361950 h 2247900"/>
              <a:gd name="connsiteX131" fmla="*/ 4514850 w 5543550"/>
              <a:gd name="connsiteY131" fmla="*/ 323850 h 2247900"/>
              <a:gd name="connsiteX132" fmla="*/ 4505325 w 5543550"/>
              <a:gd name="connsiteY132" fmla="*/ 314325 h 2247900"/>
              <a:gd name="connsiteX133" fmla="*/ 4505325 w 5543550"/>
              <a:gd name="connsiteY133" fmla="*/ 314325 h 2247900"/>
              <a:gd name="connsiteX134" fmla="*/ 4533900 w 5543550"/>
              <a:gd name="connsiteY134" fmla="*/ 219075 h 2247900"/>
              <a:gd name="connsiteX135" fmla="*/ 4371975 w 5543550"/>
              <a:gd name="connsiteY135" fmla="*/ 228600 h 2247900"/>
              <a:gd name="connsiteX136" fmla="*/ 4371975 w 5543550"/>
              <a:gd name="connsiteY136" fmla="*/ 228600 h 2247900"/>
              <a:gd name="connsiteX137" fmla="*/ 4248150 w 5543550"/>
              <a:gd name="connsiteY137" fmla="*/ 219075 h 2247900"/>
              <a:gd name="connsiteX138" fmla="*/ 4219575 w 5543550"/>
              <a:gd name="connsiteY138" fmla="*/ 209550 h 2247900"/>
              <a:gd name="connsiteX139" fmla="*/ 4124325 w 5543550"/>
              <a:gd name="connsiteY139" fmla="*/ 142875 h 2247900"/>
              <a:gd name="connsiteX140" fmla="*/ 4095750 w 5543550"/>
              <a:gd name="connsiteY140" fmla="*/ 133350 h 2247900"/>
              <a:gd name="connsiteX141" fmla="*/ 4143375 w 5543550"/>
              <a:gd name="connsiteY141" fmla="*/ 123825 h 2247900"/>
              <a:gd name="connsiteX142" fmla="*/ 4143375 w 5543550"/>
              <a:gd name="connsiteY142" fmla="*/ 123825 h 2247900"/>
              <a:gd name="connsiteX143" fmla="*/ 4143375 w 5543550"/>
              <a:gd name="connsiteY143" fmla="*/ 38100 h 2247900"/>
              <a:gd name="connsiteX144" fmla="*/ 4143375 w 5543550"/>
              <a:gd name="connsiteY144" fmla="*/ 38100 h 2247900"/>
              <a:gd name="connsiteX145" fmla="*/ 4162425 w 5543550"/>
              <a:gd name="connsiteY145" fmla="*/ 9525 h 2247900"/>
              <a:gd name="connsiteX146" fmla="*/ 0 w 5543550"/>
              <a:gd name="connsiteY146" fmla="*/ 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543550" h="2247900">
                <a:moveTo>
                  <a:pt x="0" y="0"/>
                </a:moveTo>
                <a:lnTo>
                  <a:pt x="28575" y="200025"/>
                </a:lnTo>
                <a:cubicBezTo>
                  <a:pt x="57150" y="209550"/>
                  <a:pt x="86187" y="217787"/>
                  <a:pt x="114300" y="228600"/>
                </a:cubicBezTo>
                <a:cubicBezTo>
                  <a:pt x="142864" y="239586"/>
                  <a:pt x="156529" y="250403"/>
                  <a:pt x="180975" y="266700"/>
                </a:cubicBezTo>
                <a:cubicBezTo>
                  <a:pt x="201204" y="317273"/>
                  <a:pt x="182927" y="314325"/>
                  <a:pt x="209550" y="314325"/>
                </a:cubicBezTo>
                <a:lnTo>
                  <a:pt x="209550" y="314325"/>
                </a:lnTo>
                <a:lnTo>
                  <a:pt x="314325" y="333375"/>
                </a:lnTo>
                <a:lnTo>
                  <a:pt x="314325" y="333375"/>
                </a:lnTo>
                <a:cubicBezTo>
                  <a:pt x="355600" y="304800"/>
                  <a:pt x="410303" y="289420"/>
                  <a:pt x="438150" y="247650"/>
                </a:cubicBezTo>
                <a:cubicBezTo>
                  <a:pt x="461138" y="213168"/>
                  <a:pt x="446961" y="224195"/>
                  <a:pt x="476250" y="209550"/>
                </a:cubicBezTo>
                <a:lnTo>
                  <a:pt x="476250" y="209550"/>
                </a:lnTo>
                <a:cubicBezTo>
                  <a:pt x="547709" y="236347"/>
                  <a:pt x="537726" y="237258"/>
                  <a:pt x="600075" y="247650"/>
                </a:cubicBezTo>
                <a:cubicBezTo>
                  <a:pt x="603207" y="248172"/>
                  <a:pt x="606425" y="247650"/>
                  <a:pt x="609600" y="247650"/>
                </a:cubicBezTo>
                <a:lnTo>
                  <a:pt x="609600" y="247650"/>
                </a:lnTo>
                <a:lnTo>
                  <a:pt x="590550" y="457200"/>
                </a:lnTo>
                <a:lnTo>
                  <a:pt x="685800" y="514350"/>
                </a:lnTo>
                <a:lnTo>
                  <a:pt x="1143000" y="542925"/>
                </a:lnTo>
                <a:lnTo>
                  <a:pt x="1390650" y="657225"/>
                </a:lnTo>
                <a:lnTo>
                  <a:pt x="2047875" y="781050"/>
                </a:lnTo>
                <a:lnTo>
                  <a:pt x="2095500" y="990600"/>
                </a:lnTo>
                <a:lnTo>
                  <a:pt x="2114550" y="1057275"/>
                </a:lnTo>
                <a:lnTo>
                  <a:pt x="2133600" y="1152525"/>
                </a:lnTo>
                <a:lnTo>
                  <a:pt x="2162175" y="1285875"/>
                </a:lnTo>
                <a:lnTo>
                  <a:pt x="2209800" y="1314450"/>
                </a:lnTo>
                <a:lnTo>
                  <a:pt x="2238375" y="1295400"/>
                </a:lnTo>
                <a:cubicBezTo>
                  <a:pt x="2279315" y="1213520"/>
                  <a:pt x="2276475" y="1247598"/>
                  <a:pt x="2276475" y="1200150"/>
                </a:cubicBezTo>
                <a:lnTo>
                  <a:pt x="2276475" y="1200150"/>
                </a:lnTo>
                <a:lnTo>
                  <a:pt x="2314575" y="1257300"/>
                </a:lnTo>
                <a:cubicBezTo>
                  <a:pt x="2325853" y="1358803"/>
                  <a:pt x="2324100" y="1314274"/>
                  <a:pt x="2324100" y="1390650"/>
                </a:cubicBezTo>
                <a:lnTo>
                  <a:pt x="2324100" y="1390650"/>
                </a:lnTo>
                <a:lnTo>
                  <a:pt x="2247900" y="1409700"/>
                </a:lnTo>
                <a:lnTo>
                  <a:pt x="2247900" y="1495425"/>
                </a:lnTo>
                <a:lnTo>
                  <a:pt x="2533650" y="1743075"/>
                </a:lnTo>
                <a:lnTo>
                  <a:pt x="2562225" y="1724025"/>
                </a:lnTo>
                <a:lnTo>
                  <a:pt x="2657475" y="1876425"/>
                </a:lnTo>
                <a:lnTo>
                  <a:pt x="2876550" y="1885950"/>
                </a:lnTo>
                <a:lnTo>
                  <a:pt x="2895600" y="1866900"/>
                </a:lnTo>
                <a:lnTo>
                  <a:pt x="2943225" y="1828800"/>
                </a:lnTo>
                <a:lnTo>
                  <a:pt x="2990850" y="1876425"/>
                </a:lnTo>
                <a:cubicBezTo>
                  <a:pt x="3016250" y="1866900"/>
                  <a:pt x="3042009" y="1858284"/>
                  <a:pt x="3067050" y="1847850"/>
                </a:cubicBezTo>
                <a:cubicBezTo>
                  <a:pt x="3080157" y="1842389"/>
                  <a:pt x="3105150" y="1828800"/>
                  <a:pt x="3105150" y="1828800"/>
                </a:cubicBezTo>
                <a:lnTo>
                  <a:pt x="3105150" y="1828800"/>
                </a:lnTo>
                <a:cubicBezTo>
                  <a:pt x="3117850" y="1854200"/>
                  <a:pt x="3131499" y="1879147"/>
                  <a:pt x="3143250" y="1905000"/>
                </a:cubicBezTo>
                <a:cubicBezTo>
                  <a:pt x="3147405" y="1914140"/>
                  <a:pt x="3146751" y="1925543"/>
                  <a:pt x="3152775" y="1933575"/>
                </a:cubicBezTo>
                <a:cubicBezTo>
                  <a:pt x="3157035" y="1939255"/>
                  <a:pt x="3165475" y="1939925"/>
                  <a:pt x="3171825" y="1943100"/>
                </a:cubicBezTo>
                <a:lnTo>
                  <a:pt x="3171825" y="1943100"/>
                </a:lnTo>
                <a:cubicBezTo>
                  <a:pt x="3190875" y="1920875"/>
                  <a:pt x="3208277" y="1897123"/>
                  <a:pt x="3228975" y="1876425"/>
                </a:cubicBezTo>
                <a:cubicBezTo>
                  <a:pt x="3237070" y="1868330"/>
                  <a:pt x="3249455" y="1865470"/>
                  <a:pt x="3257550" y="1857375"/>
                </a:cubicBezTo>
                <a:cubicBezTo>
                  <a:pt x="3268775" y="1846150"/>
                  <a:pt x="3276898" y="1832193"/>
                  <a:pt x="3286125" y="1819275"/>
                </a:cubicBezTo>
                <a:cubicBezTo>
                  <a:pt x="3292779" y="1809960"/>
                  <a:pt x="3305175" y="1790700"/>
                  <a:pt x="3305175" y="1790700"/>
                </a:cubicBezTo>
                <a:lnTo>
                  <a:pt x="3305175" y="1790700"/>
                </a:lnTo>
                <a:cubicBezTo>
                  <a:pt x="3333750" y="1797050"/>
                  <a:pt x="3362616" y="1802208"/>
                  <a:pt x="3390900" y="1809750"/>
                </a:cubicBezTo>
                <a:cubicBezTo>
                  <a:pt x="3410302" y="1814924"/>
                  <a:pt x="3428569" y="1823930"/>
                  <a:pt x="3448050" y="1828800"/>
                </a:cubicBezTo>
                <a:cubicBezTo>
                  <a:pt x="3460750" y="1831975"/>
                  <a:pt x="3473731" y="1834185"/>
                  <a:pt x="3486150" y="1838325"/>
                </a:cubicBezTo>
                <a:cubicBezTo>
                  <a:pt x="3502370" y="1843732"/>
                  <a:pt x="3517280" y="1852876"/>
                  <a:pt x="3533775" y="1857375"/>
                </a:cubicBezTo>
                <a:cubicBezTo>
                  <a:pt x="3552407" y="1862457"/>
                  <a:pt x="3571987" y="1863112"/>
                  <a:pt x="3590925" y="1866900"/>
                </a:cubicBezTo>
                <a:cubicBezTo>
                  <a:pt x="3603762" y="1869467"/>
                  <a:pt x="3616486" y="1872663"/>
                  <a:pt x="3629025" y="1876425"/>
                </a:cubicBezTo>
                <a:cubicBezTo>
                  <a:pt x="3648259" y="1882195"/>
                  <a:pt x="3667125" y="1889125"/>
                  <a:pt x="3686175" y="1895475"/>
                </a:cubicBezTo>
                <a:lnTo>
                  <a:pt x="3714750" y="1905000"/>
                </a:lnTo>
                <a:cubicBezTo>
                  <a:pt x="3776160" y="1925470"/>
                  <a:pt x="3757701" y="1909851"/>
                  <a:pt x="3781425" y="1933575"/>
                </a:cubicBezTo>
                <a:lnTo>
                  <a:pt x="3781425" y="1933575"/>
                </a:lnTo>
                <a:lnTo>
                  <a:pt x="3781425" y="1990725"/>
                </a:lnTo>
                <a:cubicBezTo>
                  <a:pt x="3792581" y="1992753"/>
                  <a:pt x="3965843" y="2023623"/>
                  <a:pt x="3981450" y="2028825"/>
                </a:cubicBezTo>
                <a:cubicBezTo>
                  <a:pt x="4000500" y="2035175"/>
                  <a:pt x="4021892" y="2036736"/>
                  <a:pt x="4038600" y="2047875"/>
                </a:cubicBezTo>
                <a:lnTo>
                  <a:pt x="4095750" y="2085975"/>
                </a:lnTo>
                <a:cubicBezTo>
                  <a:pt x="4124325" y="2082800"/>
                  <a:pt x="4153460" y="2082915"/>
                  <a:pt x="4181475" y="2076450"/>
                </a:cubicBezTo>
                <a:cubicBezTo>
                  <a:pt x="4282484" y="2053140"/>
                  <a:pt x="4168891" y="2057400"/>
                  <a:pt x="4248150" y="2057400"/>
                </a:cubicBezTo>
                <a:lnTo>
                  <a:pt x="4248150" y="2057400"/>
                </a:lnTo>
                <a:cubicBezTo>
                  <a:pt x="4274776" y="2177218"/>
                  <a:pt x="4267200" y="2113853"/>
                  <a:pt x="4267200" y="2247900"/>
                </a:cubicBezTo>
                <a:lnTo>
                  <a:pt x="4286250" y="2238375"/>
                </a:lnTo>
                <a:cubicBezTo>
                  <a:pt x="4311650" y="2222500"/>
                  <a:pt x="4336154" y="2205093"/>
                  <a:pt x="4362450" y="2190750"/>
                </a:cubicBezTo>
                <a:cubicBezTo>
                  <a:pt x="4371264" y="2185942"/>
                  <a:pt x="4382248" y="2186101"/>
                  <a:pt x="4391025" y="2181225"/>
                </a:cubicBezTo>
                <a:cubicBezTo>
                  <a:pt x="4411039" y="2170106"/>
                  <a:pt x="4429125" y="2155825"/>
                  <a:pt x="4448175" y="2143125"/>
                </a:cubicBezTo>
                <a:cubicBezTo>
                  <a:pt x="4489959" y="2115269"/>
                  <a:pt x="4467592" y="2130944"/>
                  <a:pt x="4514850" y="2095500"/>
                </a:cubicBezTo>
                <a:lnTo>
                  <a:pt x="4524375" y="2066925"/>
                </a:lnTo>
                <a:lnTo>
                  <a:pt x="4524375" y="2066925"/>
                </a:lnTo>
                <a:lnTo>
                  <a:pt x="4524375" y="1924050"/>
                </a:lnTo>
                <a:lnTo>
                  <a:pt x="4524375" y="1924050"/>
                </a:lnTo>
                <a:cubicBezTo>
                  <a:pt x="4651113" y="1876523"/>
                  <a:pt x="4573448" y="1895475"/>
                  <a:pt x="4762500" y="1895475"/>
                </a:cubicBezTo>
                <a:lnTo>
                  <a:pt x="4762500" y="1895475"/>
                </a:lnTo>
                <a:lnTo>
                  <a:pt x="4657725" y="1800225"/>
                </a:lnTo>
                <a:lnTo>
                  <a:pt x="4752975" y="1743075"/>
                </a:lnTo>
                <a:lnTo>
                  <a:pt x="4752975" y="1743075"/>
                </a:lnTo>
                <a:cubicBezTo>
                  <a:pt x="4822234" y="1792545"/>
                  <a:pt x="4792338" y="1790700"/>
                  <a:pt x="4829175" y="1790700"/>
                </a:cubicBezTo>
                <a:lnTo>
                  <a:pt x="4829175" y="1790700"/>
                </a:lnTo>
                <a:lnTo>
                  <a:pt x="4829175" y="1800225"/>
                </a:lnTo>
                <a:lnTo>
                  <a:pt x="4991100" y="1905000"/>
                </a:lnTo>
                <a:cubicBezTo>
                  <a:pt x="5013325" y="1927225"/>
                  <a:pt x="5034518" y="1950532"/>
                  <a:pt x="5057775" y="1971675"/>
                </a:cubicBezTo>
                <a:cubicBezTo>
                  <a:pt x="5069522" y="1982354"/>
                  <a:pt x="5095875" y="2000250"/>
                  <a:pt x="5095875" y="2000250"/>
                </a:cubicBezTo>
                <a:lnTo>
                  <a:pt x="5095875" y="2000250"/>
                </a:lnTo>
                <a:cubicBezTo>
                  <a:pt x="5161663" y="2033144"/>
                  <a:pt x="5180427" y="2059774"/>
                  <a:pt x="5257800" y="2028825"/>
                </a:cubicBezTo>
                <a:cubicBezTo>
                  <a:pt x="5267122" y="2025096"/>
                  <a:pt x="5260225" y="2007350"/>
                  <a:pt x="5267325" y="2000250"/>
                </a:cubicBezTo>
                <a:cubicBezTo>
                  <a:pt x="5274425" y="1993150"/>
                  <a:pt x="5295900" y="1990725"/>
                  <a:pt x="5295900" y="1990725"/>
                </a:cubicBezTo>
                <a:lnTo>
                  <a:pt x="5295900" y="1990725"/>
                </a:lnTo>
                <a:cubicBezTo>
                  <a:pt x="5324475" y="1984375"/>
                  <a:pt x="5354058" y="1981520"/>
                  <a:pt x="5381625" y="1971675"/>
                </a:cubicBezTo>
                <a:cubicBezTo>
                  <a:pt x="5470783" y="1939833"/>
                  <a:pt x="5398359" y="1943100"/>
                  <a:pt x="5448300" y="1943100"/>
                </a:cubicBezTo>
                <a:lnTo>
                  <a:pt x="5448300" y="1943100"/>
                </a:lnTo>
                <a:lnTo>
                  <a:pt x="5514975" y="1838325"/>
                </a:lnTo>
                <a:lnTo>
                  <a:pt x="5514975" y="1838325"/>
                </a:lnTo>
                <a:cubicBezTo>
                  <a:pt x="5497643" y="1682334"/>
                  <a:pt x="5499415" y="1736598"/>
                  <a:pt x="5514975" y="1495425"/>
                </a:cubicBezTo>
                <a:cubicBezTo>
                  <a:pt x="5515818" y="1482361"/>
                  <a:pt x="5519343" y="1469357"/>
                  <a:pt x="5524500" y="1457325"/>
                </a:cubicBezTo>
                <a:cubicBezTo>
                  <a:pt x="5529009" y="1446803"/>
                  <a:pt x="5543550" y="1428750"/>
                  <a:pt x="5543550" y="1428750"/>
                </a:cubicBezTo>
                <a:lnTo>
                  <a:pt x="5543550" y="1428750"/>
                </a:lnTo>
                <a:lnTo>
                  <a:pt x="5486400" y="1228725"/>
                </a:lnTo>
                <a:lnTo>
                  <a:pt x="5448300" y="1152525"/>
                </a:lnTo>
                <a:lnTo>
                  <a:pt x="5343525" y="1028700"/>
                </a:lnTo>
                <a:cubicBezTo>
                  <a:pt x="5314950" y="1016000"/>
                  <a:pt x="5283818" y="1007946"/>
                  <a:pt x="5257800" y="990600"/>
                </a:cubicBezTo>
                <a:cubicBezTo>
                  <a:pt x="5235384" y="975656"/>
                  <a:pt x="5200650" y="933450"/>
                  <a:pt x="5200650" y="933450"/>
                </a:cubicBezTo>
                <a:cubicBezTo>
                  <a:pt x="5176709" y="861626"/>
                  <a:pt x="5209004" y="950158"/>
                  <a:pt x="5172075" y="876300"/>
                </a:cubicBezTo>
                <a:cubicBezTo>
                  <a:pt x="5167585" y="867320"/>
                  <a:pt x="5166505" y="856953"/>
                  <a:pt x="5162550" y="847725"/>
                </a:cubicBezTo>
                <a:cubicBezTo>
                  <a:pt x="5156957" y="834674"/>
                  <a:pt x="5149850" y="822325"/>
                  <a:pt x="5143500" y="809625"/>
                </a:cubicBezTo>
                <a:cubicBezTo>
                  <a:pt x="5132983" y="714975"/>
                  <a:pt x="5154305" y="744230"/>
                  <a:pt x="5114925" y="704850"/>
                </a:cubicBezTo>
                <a:lnTo>
                  <a:pt x="5114925" y="704850"/>
                </a:lnTo>
                <a:cubicBezTo>
                  <a:pt x="5058073" y="625257"/>
                  <a:pt x="5067300" y="665487"/>
                  <a:pt x="5067300" y="590550"/>
                </a:cubicBezTo>
                <a:lnTo>
                  <a:pt x="5067300" y="590550"/>
                </a:lnTo>
                <a:cubicBezTo>
                  <a:pt x="5035550" y="584200"/>
                  <a:pt x="5003600" y="578781"/>
                  <a:pt x="4972050" y="571500"/>
                </a:cubicBezTo>
                <a:cubicBezTo>
                  <a:pt x="4866786" y="547208"/>
                  <a:pt x="5026885" y="580253"/>
                  <a:pt x="4914900" y="542925"/>
                </a:cubicBezTo>
                <a:cubicBezTo>
                  <a:pt x="4905864" y="539913"/>
                  <a:pt x="4895850" y="542925"/>
                  <a:pt x="4886325" y="542925"/>
                </a:cubicBezTo>
                <a:lnTo>
                  <a:pt x="4886325" y="542925"/>
                </a:lnTo>
                <a:cubicBezTo>
                  <a:pt x="4892675" y="514350"/>
                  <a:pt x="4898275" y="485598"/>
                  <a:pt x="4905375" y="457200"/>
                </a:cubicBezTo>
                <a:cubicBezTo>
                  <a:pt x="4907810" y="447460"/>
                  <a:pt x="4912142" y="438279"/>
                  <a:pt x="4914900" y="428625"/>
                </a:cubicBezTo>
                <a:cubicBezTo>
                  <a:pt x="4920338" y="409591"/>
                  <a:pt x="4931768" y="360359"/>
                  <a:pt x="4933950" y="342900"/>
                </a:cubicBezTo>
                <a:cubicBezTo>
                  <a:pt x="4935131" y="333449"/>
                  <a:pt x="4933950" y="323850"/>
                  <a:pt x="4933950" y="314325"/>
                </a:cubicBezTo>
                <a:lnTo>
                  <a:pt x="4933950" y="314325"/>
                </a:lnTo>
                <a:cubicBezTo>
                  <a:pt x="4871950" y="399576"/>
                  <a:pt x="4888133" y="402775"/>
                  <a:pt x="4829175" y="438150"/>
                </a:cubicBezTo>
                <a:cubicBezTo>
                  <a:pt x="4823087" y="441803"/>
                  <a:pt x="4816475" y="444500"/>
                  <a:pt x="4810125" y="447675"/>
                </a:cubicBezTo>
                <a:lnTo>
                  <a:pt x="4810125" y="447675"/>
                </a:lnTo>
                <a:cubicBezTo>
                  <a:pt x="4775200" y="444500"/>
                  <a:pt x="4739885" y="444244"/>
                  <a:pt x="4705350" y="438150"/>
                </a:cubicBezTo>
                <a:cubicBezTo>
                  <a:pt x="4629395" y="424746"/>
                  <a:pt x="4669437" y="424956"/>
                  <a:pt x="4619625" y="400050"/>
                </a:cubicBezTo>
                <a:cubicBezTo>
                  <a:pt x="4610645" y="395560"/>
                  <a:pt x="4600575" y="393700"/>
                  <a:pt x="4591050" y="390525"/>
                </a:cubicBezTo>
                <a:cubicBezTo>
                  <a:pt x="4584700" y="381000"/>
                  <a:pt x="4580615" y="369488"/>
                  <a:pt x="4572000" y="361950"/>
                </a:cubicBezTo>
                <a:cubicBezTo>
                  <a:pt x="4554770" y="346873"/>
                  <a:pt x="4533481" y="337158"/>
                  <a:pt x="4514850" y="323850"/>
                </a:cubicBezTo>
                <a:cubicBezTo>
                  <a:pt x="4511196" y="321240"/>
                  <a:pt x="4508500" y="317500"/>
                  <a:pt x="4505325" y="314325"/>
                </a:cubicBezTo>
                <a:lnTo>
                  <a:pt x="4505325" y="314325"/>
                </a:lnTo>
                <a:lnTo>
                  <a:pt x="4533900" y="219075"/>
                </a:lnTo>
                <a:cubicBezTo>
                  <a:pt x="4422930" y="231405"/>
                  <a:pt x="4476926" y="228600"/>
                  <a:pt x="4371975" y="228600"/>
                </a:cubicBezTo>
                <a:lnTo>
                  <a:pt x="4371975" y="228600"/>
                </a:lnTo>
                <a:cubicBezTo>
                  <a:pt x="4330700" y="225425"/>
                  <a:pt x="4289227" y="224210"/>
                  <a:pt x="4248150" y="219075"/>
                </a:cubicBezTo>
                <a:cubicBezTo>
                  <a:pt x="4238187" y="217830"/>
                  <a:pt x="4228292" y="214531"/>
                  <a:pt x="4219575" y="209550"/>
                </a:cubicBezTo>
                <a:cubicBezTo>
                  <a:pt x="4189146" y="192162"/>
                  <a:pt x="4157205" y="153835"/>
                  <a:pt x="4124325" y="142875"/>
                </a:cubicBezTo>
                <a:lnTo>
                  <a:pt x="4095750" y="133350"/>
                </a:lnTo>
                <a:cubicBezTo>
                  <a:pt x="4130349" y="121817"/>
                  <a:pt x="4114285" y="123825"/>
                  <a:pt x="4143375" y="123825"/>
                </a:cubicBezTo>
                <a:lnTo>
                  <a:pt x="4143375" y="123825"/>
                </a:lnTo>
                <a:lnTo>
                  <a:pt x="4143375" y="38100"/>
                </a:lnTo>
                <a:lnTo>
                  <a:pt x="4143375" y="38100"/>
                </a:lnTo>
                <a:lnTo>
                  <a:pt x="4162425" y="952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Forme libre 32"/>
          <p:cNvSpPr/>
          <p:nvPr/>
        </p:nvSpPr>
        <p:spPr>
          <a:xfrm>
            <a:off x="-36512" y="19050"/>
            <a:ext cx="5581650" cy="6477000"/>
          </a:xfrm>
          <a:custGeom>
            <a:avLst/>
            <a:gdLst>
              <a:gd name="connsiteX0" fmla="*/ 0 w 5581650"/>
              <a:gd name="connsiteY0" fmla="*/ 0 h 6477000"/>
              <a:gd name="connsiteX1" fmla="*/ 466725 w 5581650"/>
              <a:gd name="connsiteY1" fmla="*/ 504825 h 6477000"/>
              <a:gd name="connsiteX2" fmla="*/ 533400 w 5581650"/>
              <a:gd name="connsiteY2" fmla="*/ 419100 h 6477000"/>
              <a:gd name="connsiteX3" fmla="*/ 533400 w 5581650"/>
              <a:gd name="connsiteY3" fmla="*/ 381000 h 6477000"/>
              <a:gd name="connsiteX4" fmla="*/ 590550 w 5581650"/>
              <a:gd name="connsiteY4" fmla="*/ 438150 h 6477000"/>
              <a:gd name="connsiteX5" fmla="*/ 571500 w 5581650"/>
              <a:gd name="connsiteY5" fmla="*/ 476250 h 6477000"/>
              <a:gd name="connsiteX6" fmla="*/ 619125 w 5581650"/>
              <a:gd name="connsiteY6" fmla="*/ 561975 h 6477000"/>
              <a:gd name="connsiteX7" fmla="*/ 638175 w 5581650"/>
              <a:gd name="connsiteY7" fmla="*/ 590550 h 6477000"/>
              <a:gd name="connsiteX8" fmla="*/ 666750 w 5581650"/>
              <a:gd name="connsiteY8" fmla="*/ 609600 h 6477000"/>
              <a:gd name="connsiteX9" fmla="*/ 685800 w 5581650"/>
              <a:gd name="connsiteY9" fmla="*/ 638175 h 6477000"/>
              <a:gd name="connsiteX10" fmla="*/ 742950 w 5581650"/>
              <a:gd name="connsiteY10" fmla="*/ 695325 h 6477000"/>
              <a:gd name="connsiteX11" fmla="*/ 781050 w 5581650"/>
              <a:gd name="connsiteY11" fmla="*/ 762000 h 6477000"/>
              <a:gd name="connsiteX12" fmla="*/ 790575 w 5581650"/>
              <a:gd name="connsiteY12" fmla="*/ 800100 h 6477000"/>
              <a:gd name="connsiteX13" fmla="*/ 819150 w 5581650"/>
              <a:gd name="connsiteY13" fmla="*/ 828675 h 6477000"/>
              <a:gd name="connsiteX14" fmla="*/ 819150 w 5581650"/>
              <a:gd name="connsiteY14" fmla="*/ 828675 h 6477000"/>
              <a:gd name="connsiteX15" fmla="*/ 885825 w 5581650"/>
              <a:gd name="connsiteY15" fmla="*/ 885825 h 6477000"/>
              <a:gd name="connsiteX16" fmla="*/ 923925 w 5581650"/>
              <a:gd name="connsiteY16" fmla="*/ 923925 h 6477000"/>
              <a:gd name="connsiteX17" fmla="*/ 923925 w 5581650"/>
              <a:gd name="connsiteY17" fmla="*/ 923925 h 6477000"/>
              <a:gd name="connsiteX18" fmla="*/ 990600 w 5581650"/>
              <a:gd name="connsiteY18" fmla="*/ 923925 h 6477000"/>
              <a:gd name="connsiteX19" fmla="*/ 1038225 w 5581650"/>
              <a:gd name="connsiteY19" fmla="*/ 828675 h 6477000"/>
              <a:gd name="connsiteX20" fmla="*/ 1038225 w 5581650"/>
              <a:gd name="connsiteY20" fmla="*/ 828675 h 6477000"/>
              <a:gd name="connsiteX21" fmla="*/ 1162050 w 5581650"/>
              <a:gd name="connsiteY21" fmla="*/ 781050 h 6477000"/>
              <a:gd name="connsiteX22" fmla="*/ 1247775 w 5581650"/>
              <a:gd name="connsiteY22" fmla="*/ 742950 h 6477000"/>
              <a:gd name="connsiteX23" fmla="*/ 1247775 w 5581650"/>
              <a:gd name="connsiteY23" fmla="*/ 657225 h 6477000"/>
              <a:gd name="connsiteX24" fmla="*/ 1457325 w 5581650"/>
              <a:gd name="connsiteY24" fmla="*/ 676275 h 6477000"/>
              <a:gd name="connsiteX25" fmla="*/ 1457325 w 5581650"/>
              <a:gd name="connsiteY25" fmla="*/ 676275 h 6477000"/>
              <a:gd name="connsiteX26" fmla="*/ 1457325 w 5581650"/>
              <a:gd name="connsiteY26" fmla="*/ 752475 h 6477000"/>
              <a:gd name="connsiteX27" fmla="*/ 1543050 w 5581650"/>
              <a:gd name="connsiteY27" fmla="*/ 762000 h 6477000"/>
              <a:gd name="connsiteX28" fmla="*/ 1771650 w 5581650"/>
              <a:gd name="connsiteY28" fmla="*/ 752475 h 6477000"/>
              <a:gd name="connsiteX29" fmla="*/ 1771650 w 5581650"/>
              <a:gd name="connsiteY29" fmla="*/ 752475 h 6477000"/>
              <a:gd name="connsiteX30" fmla="*/ 1828800 w 5581650"/>
              <a:gd name="connsiteY30" fmla="*/ 857250 h 6477000"/>
              <a:gd name="connsiteX31" fmla="*/ 1847850 w 5581650"/>
              <a:gd name="connsiteY31" fmla="*/ 904875 h 6477000"/>
              <a:gd name="connsiteX32" fmla="*/ 1847850 w 5581650"/>
              <a:gd name="connsiteY32" fmla="*/ 904875 h 6477000"/>
              <a:gd name="connsiteX33" fmla="*/ 1924050 w 5581650"/>
              <a:gd name="connsiteY33" fmla="*/ 990600 h 6477000"/>
              <a:gd name="connsiteX34" fmla="*/ 1924050 w 5581650"/>
              <a:gd name="connsiteY34" fmla="*/ 990600 h 6477000"/>
              <a:gd name="connsiteX35" fmla="*/ 2019300 w 5581650"/>
              <a:gd name="connsiteY35" fmla="*/ 1038225 h 6477000"/>
              <a:gd name="connsiteX36" fmla="*/ 2095500 w 5581650"/>
              <a:gd name="connsiteY36" fmla="*/ 1085850 h 6477000"/>
              <a:gd name="connsiteX37" fmla="*/ 2162175 w 5581650"/>
              <a:gd name="connsiteY37" fmla="*/ 1133475 h 6477000"/>
              <a:gd name="connsiteX38" fmla="*/ 2171700 w 5581650"/>
              <a:gd name="connsiteY38" fmla="*/ 1133475 h 6477000"/>
              <a:gd name="connsiteX39" fmla="*/ 2171700 w 5581650"/>
              <a:gd name="connsiteY39" fmla="*/ 1133475 h 6477000"/>
              <a:gd name="connsiteX40" fmla="*/ 2305050 w 5581650"/>
              <a:gd name="connsiteY40" fmla="*/ 1314450 h 6477000"/>
              <a:gd name="connsiteX41" fmla="*/ 2419350 w 5581650"/>
              <a:gd name="connsiteY41" fmla="*/ 1485900 h 6477000"/>
              <a:gd name="connsiteX42" fmla="*/ 2438400 w 5581650"/>
              <a:gd name="connsiteY42" fmla="*/ 1543050 h 6477000"/>
              <a:gd name="connsiteX43" fmla="*/ 2486025 w 5581650"/>
              <a:gd name="connsiteY43" fmla="*/ 1600200 h 6477000"/>
              <a:gd name="connsiteX44" fmla="*/ 2571750 w 5581650"/>
              <a:gd name="connsiteY44" fmla="*/ 1638300 h 6477000"/>
              <a:gd name="connsiteX45" fmla="*/ 2600325 w 5581650"/>
              <a:gd name="connsiteY45" fmla="*/ 1657350 h 6477000"/>
              <a:gd name="connsiteX46" fmla="*/ 2609850 w 5581650"/>
              <a:gd name="connsiteY46" fmla="*/ 1685925 h 6477000"/>
              <a:gd name="connsiteX47" fmla="*/ 2657475 w 5581650"/>
              <a:gd name="connsiteY47" fmla="*/ 1781175 h 6477000"/>
              <a:gd name="connsiteX48" fmla="*/ 2752725 w 5581650"/>
              <a:gd name="connsiteY48" fmla="*/ 1838325 h 6477000"/>
              <a:gd name="connsiteX49" fmla="*/ 2752725 w 5581650"/>
              <a:gd name="connsiteY49" fmla="*/ 1885950 h 6477000"/>
              <a:gd name="connsiteX50" fmla="*/ 2752725 w 5581650"/>
              <a:gd name="connsiteY50" fmla="*/ 1885950 h 6477000"/>
              <a:gd name="connsiteX51" fmla="*/ 2762250 w 5581650"/>
              <a:gd name="connsiteY51" fmla="*/ 1962150 h 6477000"/>
              <a:gd name="connsiteX52" fmla="*/ 2676525 w 5581650"/>
              <a:gd name="connsiteY52" fmla="*/ 1981200 h 6477000"/>
              <a:gd name="connsiteX53" fmla="*/ 2647950 w 5581650"/>
              <a:gd name="connsiteY53" fmla="*/ 2009775 h 6477000"/>
              <a:gd name="connsiteX54" fmla="*/ 2628900 w 5581650"/>
              <a:gd name="connsiteY54" fmla="*/ 2019300 h 6477000"/>
              <a:gd name="connsiteX55" fmla="*/ 2628900 w 5581650"/>
              <a:gd name="connsiteY55" fmla="*/ 2019300 h 6477000"/>
              <a:gd name="connsiteX56" fmla="*/ 2428875 w 5581650"/>
              <a:gd name="connsiteY56" fmla="*/ 1971675 h 6477000"/>
              <a:gd name="connsiteX57" fmla="*/ 2466975 w 5581650"/>
              <a:gd name="connsiteY57" fmla="*/ 2000250 h 6477000"/>
              <a:gd name="connsiteX58" fmla="*/ 2743200 w 5581650"/>
              <a:gd name="connsiteY58" fmla="*/ 2143125 h 6477000"/>
              <a:gd name="connsiteX59" fmla="*/ 2743200 w 5581650"/>
              <a:gd name="connsiteY59" fmla="*/ 2295525 h 6477000"/>
              <a:gd name="connsiteX60" fmla="*/ 2609850 w 5581650"/>
              <a:gd name="connsiteY60" fmla="*/ 2276475 h 6477000"/>
              <a:gd name="connsiteX61" fmla="*/ 2552700 w 5581650"/>
              <a:gd name="connsiteY61" fmla="*/ 2247900 h 6477000"/>
              <a:gd name="connsiteX62" fmla="*/ 2495550 w 5581650"/>
              <a:gd name="connsiteY62" fmla="*/ 2219325 h 6477000"/>
              <a:gd name="connsiteX63" fmla="*/ 2495550 w 5581650"/>
              <a:gd name="connsiteY63" fmla="*/ 2219325 h 6477000"/>
              <a:gd name="connsiteX64" fmla="*/ 2628900 w 5581650"/>
              <a:gd name="connsiteY64" fmla="*/ 2419350 h 6477000"/>
              <a:gd name="connsiteX65" fmla="*/ 2790825 w 5581650"/>
              <a:gd name="connsiteY65" fmla="*/ 2486025 h 6477000"/>
              <a:gd name="connsiteX66" fmla="*/ 2981325 w 5581650"/>
              <a:gd name="connsiteY66" fmla="*/ 2628900 h 6477000"/>
              <a:gd name="connsiteX67" fmla="*/ 3476625 w 5581650"/>
              <a:gd name="connsiteY67" fmla="*/ 2943225 h 6477000"/>
              <a:gd name="connsiteX68" fmla="*/ 3562350 w 5581650"/>
              <a:gd name="connsiteY68" fmla="*/ 3209925 h 6477000"/>
              <a:gd name="connsiteX69" fmla="*/ 3562350 w 5581650"/>
              <a:gd name="connsiteY69" fmla="*/ 3400425 h 6477000"/>
              <a:gd name="connsiteX70" fmla="*/ 3562350 w 5581650"/>
              <a:gd name="connsiteY70" fmla="*/ 3400425 h 6477000"/>
              <a:gd name="connsiteX71" fmla="*/ 3552825 w 5581650"/>
              <a:gd name="connsiteY71" fmla="*/ 3486150 h 6477000"/>
              <a:gd name="connsiteX72" fmla="*/ 3562350 w 5581650"/>
              <a:gd name="connsiteY72" fmla="*/ 3552825 h 6477000"/>
              <a:gd name="connsiteX73" fmla="*/ 3562350 w 5581650"/>
              <a:gd name="connsiteY73" fmla="*/ 3552825 h 6477000"/>
              <a:gd name="connsiteX74" fmla="*/ 3619500 w 5581650"/>
              <a:gd name="connsiteY74" fmla="*/ 3695700 h 6477000"/>
              <a:gd name="connsiteX75" fmla="*/ 3657600 w 5581650"/>
              <a:gd name="connsiteY75" fmla="*/ 3867150 h 6477000"/>
              <a:gd name="connsiteX76" fmla="*/ 3667125 w 5581650"/>
              <a:gd name="connsiteY76" fmla="*/ 3905250 h 6477000"/>
              <a:gd name="connsiteX77" fmla="*/ 3667125 w 5581650"/>
              <a:gd name="connsiteY77" fmla="*/ 3905250 h 6477000"/>
              <a:gd name="connsiteX78" fmla="*/ 3667125 w 5581650"/>
              <a:gd name="connsiteY78" fmla="*/ 4076700 h 6477000"/>
              <a:gd name="connsiteX79" fmla="*/ 3667125 w 5581650"/>
              <a:gd name="connsiteY79" fmla="*/ 4076700 h 6477000"/>
              <a:gd name="connsiteX80" fmla="*/ 3648075 w 5581650"/>
              <a:gd name="connsiteY80" fmla="*/ 4162425 h 6477000"/>
              <a:gd name="connsiteX81" fmla="*/ 3638550 w 5581650"/>
              <a:gd name="connsiteY81" fmla="*/ 4191000 h 6477000"/>
              <a:gd name="connsiteX82" fmla="*/ 3638550 w 5581650"/>
              <a:gd name="connsiteY82" fmla="*/ 4238625 h 6477000"/>
              <a:gd name="connsiteX83" fmla="*/ 3638550 w 5581650"/>
              <a:gd name="connsiteY83" fmla="*/ 4238625 h 6477000"/>
              <a:gd name="connsiteX84" fmla="*/ 3638550 w 5581650"/>
              <a:gd name="connsiteY84" fmla="*/ 4324350 h 6477000"/>
              <a:gd name="connsiteX85" fmla="*/ 3781425 w 5581650"/>
              <a:gd name="connsiteY85" fmla="*/ 4438650 h 6477000"/>
              <a:gd name="connsiteX86" fmla="*/ 3781425 w 5581650"/>
              <a:gd name="connsiteY86" fmla="*/ 4448175 h 6477000"/>
              <a:gd name="connsiteX87" fmla="*/ 3781425 w 5581650"/>
              <a:gd name="connsiteY87" fmla="*/ 4448175 h 6477000"/>
              <a:gd name="connsiteX88" fmla="*/ 3886200 w 5581650"/>
              <a:gd name="connsiteY88" fmla="*/ 4610100 h 6477000"/>
              <a:gd name="connsiteX89" fmla="*/ 3914775 w 5581650"/>
              <a:gd name="connsiteY89" fmla="*/ 4733925 h 6477000"/>
              <a:gd name="connsiteX90" fmla="*/ 3933825 w 5581650"/>
              <a:gd name="connsiteY90" fmla="*/ 4791075 h 6477000"/>
              <a:gd name="connsiteX91" fmla="*/ 3943350 w 5581650"/>
              <a:gd name="connsiteY91" fmla="*/ 4810125 h 6477000"/>
              <a:gd name="connsiteX92" fmla="*/ 3943350 w 5581650"/>
              <a:gd name="connsiteY92" fmla="*/ 4810125 h 6477000"/>
              <a:gd name="connsiteX93" fmla="*/ 4114800 w 5581650"/>
              <a:gd name="connsiteY93" fmla="*/ 4895850 h 6477000"/>
              <a:gd name="connsiteX94" fmla="*/ 4171950 w 5581650"/>
              <a:gd name="connsiteY94" fmla="*/ 4914900 h 6477000"/>
              <a:gd name="connsiteX95" fmla="*/ 4210050 w 5581650"/>
              <a:gd name="connsiteY95" fmla="*/ 4953000 h 6477000"/>
              <a:gd name="connsiteX96" fmla="*/ 4210050 w 5581650"/>
              <a:gd name="connsiteY96" fmla="*/ 4953000 h 6477000"/>
              <a:gd name="connsiteX97" fmla="*/ 4505325 w 5581650"/>
              <a:gd name="connsiteY97" fmla="*/ 5172075 h 6477000"/>
              <a:gd name="connsiteX98" fmla="*/ 4572000 w 5581650"/>
              <a:gd name="connsiteY98" fmla="*/ 5219700 h 6477000"/>
              <a:gd name="connsiteX99" fmla="*/ 4629150 w 5581650"/>
              <a:gd name="connsiteY99" fmla="*/ 5238750 h 6477000"/>
              <a:gd name="connsiteX100" fmla="*/ 4695825 w 5581650"/>
              <a:gd name="connsiteY100" fmla="*/ 5210175 h 6477000"/>
              <a:gd name="connsiteX101" fmla="*/ 4781550 w 5581650"/>
              <a:gd name="connsiteY101" fmla="*/ 5362575 h 6477000"/>
              <a:gd name="connsiteX102" fmla="*/ 5048250 w 5581650"/>
              <a:gd name="connsiteY102" fmla="*/ 5419725 h 6477000"/>
              <a:gd name="connsiteX103" fmla="*/ 5238750 w 5581650"/>
              <a:gd name="connsiteY103" fmla="*/ 5410200 h 6477000"/>
              <a:gd name="connsiteX104" fmla="*/ 5238750 w 5581650"/>
              <a:gd name="connsiteY104" fmla="*/ 5410200 h 6477000"/>
              <a:gd name="connsiteX105" fmla="*/ 5419725 w 5581650"/>
              <a:gd name="connsiteY105" fmla="*/ 5572125 h 6477000"/>
              <a:gd name="connsiteX106" fmla="*/ 5524500 w 5581650"/>
              <a:gd name="connsiteY106" fmla="*/ 5715000 h 6477000"/>
              <a:gd name="connsiteX107" fmla="*/ 5534025 w 5581650"/>
              <a:gd name="connsiteY107" fmla="*/ 5743575 h 6477000"/>
              <a:gd name="connsiteX108" fmla="*/ 5553075 w 5581650"/>
              <a:gd name="connsiteY108" fmla="*/ 5772150 h 6477000"/>
              <a:gd name="connsiteX109" fmla="*/ 5562600 w 5581650"/>
              <a:gd name="connsiteY109" fmla="*/ 5810250 h 6477000"/>
              <a:gd name="connsiteX110" fmla="*/ 5572125 w 5581650"/>
              <a:gd name="connsiteY110" fmla="*/ 5829300 h 6477000"/>
              <a:gd name="connsiteX111" fmla="*/ 5572125 w 5581650"/>
              <a:gd name="connsiteY111" fmla="*/ 5829300 h 6477000"/>
              <a:gd name="connsiteX112" fmla="*/ 5543550 w 5581650"/>
              <a:gd name="connsiteY112" fmla="*/ 5924550 h 6477000"/>
              <a:gd name="connsiteX113" fmla="*/ 5543550 w 5581650"/>
              <a:gd name="connsiteY113" fmla="*/ 6010275 h 6477000"/>
              <a:gd name="connsiteX114" fmla="*/ 5562600 w 5581650"/>
              <a:gd name="connsiteY114" fmla="*/ 6096000 h 6477000"/>
              <a:gd name="connsiteX115" fmla="*/ 5581650 w 5581650"/>
              <a:gd name="connsiteY115" fmla="*/ 6143625 h 6477000"/>
              <a:gd name="connsiteX116" fmla="*/ 5581650 w 5581650"/>
              <a:gd name="connsiteY116" fmla="*/ 6143625 h 6477000"/>
              <a:gd name="connsiteX117" fmla="*/ 5553075 w 5581650"/>
              <a:gd name="connsiteY117" fmla="*/ 6219825 h 6477000"/>
              <a:gd name="connsiteX118" fmla="*/ 5534025 w 5581650"/>
              <a:gd name="connsiteY118" fmla="*/ 6248400 h 6477000"/>
              <a:gd name="connsiteX119" fmla="*/ 5514975 w 5581650"/>
              <a:gd name="connsiteY119" fmla="*/ 6305550 h 6477000"/>
              <a:gd name="connsiteX120" fmla="*/ 5495925 w 5581650"/>
              <a:gd name="connsiteY120" fmla="*/ 6334125 h 6477000"/>
              <a:gd name="connsiteX121" fmla="*/ 5476875 w 5581650"/>
              <a:gd name="connsiteY121" fmla="*/ 6391275 h 6477000"/>
              <a:gd name="connsiteX122" fmla="*/ 5438775 w 5581650"/>
              <a:gd name="connsiteY122" fmla="*/ 6448425 h 6477000"/>
              <a:gd name="connsiteX123" fmla="*/ 5438775 w 5581650"/>
              <a:gd name="connsiteY123" fmla="*/ 6448425 h 6477000"/>
              <a:gd name="connsiteX124" fmla="*/ 5334000 w 5581650"/>
              <a:gd name="connsiteY124" fmla="*/ 6477000 h 6477000"/>
              <a:gd name="connsiteX125" fmla="*/ 5114925 w 5581650"/>
              <a:gd name="connsiteY125" fmla="*/ 6477000 h 6477000"/>
              <a:gd name="connsiteX126" fmla="*/ 5114925 w 5581650"/>
              <a:gd name="connsiteY126" fmla="*/ 6457950 h 6477000"/>
              <a:gd name="connsiteX127" fmla="*/ 5038725 w 5581650"/>
              <a:gd name="connsiteY127" fmla="*/ 6419850 h 6477000"/>
              <a:gd name="connsiteX128" fmla="*/ 4981575 w 5581650"/>
              <a:gd name="connsiteY128" fmla="*/ 6391275 h 6477000"/>
              <a:gd name="connsiteX129" fmla="*/ 4981575 w 5581650"/>
              <a:gd name="connsiteY129" fmla="*/ 6343650 h 6477000"/>
              <a:gd name="connsiteX130" fmla="*/ 4981575 w 5581650"/>
              <a:gd name="connsiteY130" fmla="*/ 6343650 h 6477000"/>
              <a:gd name="connsiteX131" fmla="*/ 4981575 w 5581650"/>
              <a:gd name="connsiteY131" fmla="*/ 6229350 h 6477000"/>
              <a:gd name="connsiteX132" fmla="*/ 4981575 w 5581650"/>
              <a:gd name="connsiteY132" fmla="*/ 6229350 h 6477000"/>
              <a:gd name="connsiteX133" fmla="*/ 4867275 w 5581650"/>
              <a:gd name="connsiteY133" fmla="*/ 6191250 h 6477000"/>
              <a:gd name="connsiteX134" fmla="*/ 4838700 w 5581650"/>
              <a:gd name="connsiteY134" fmla="*/ 6172200 h 6477000"/>
              <a:gd name="connsiteX135" fmla="*/ 4838700 w 5581650"/>
              <a:gd name="connsiteY135" fmla="*/ 6172200 h 6477000"/>
              <a:gd name="connsiteX136" fmla="*/ 4752975 w 5581650"/>
              <a:gd name="connsiteY136" fmla="*/ 6143625 h 6477000"/>
              <a:gd name="connsiteX137" fmla="*/ 4714875 w 5581650"/>
              <a:gd name="connsiteY137" fmla="*/ 6115050 h 6477000"/>
              <a:gd name="connsiteX138" fmla="*/ 4648200 w 5581650"/>
              <a:gd name="connsiteY138" fmla="*/ 6086475 h 6477000"/>
              <a:gd name="connsiteX139" fmla="*/ 4581525 w 5581650"/>
              <a:gd name="connsiteY139" fmla="*/ 6038850 h 6477000"/>
              <a:gd name="connsiteX140" fmla="*/ 4524375 w 5581650"/>
              <a:gd name="connsiteY140" fmla="*/ 6000750 h 6477000"/>
              <a:gd name="connsiteX141" fmla="*/ 4486275 w 5581650"/>
              <a:gd name="connsiteY141" fmla="*/ 5962650 h 6477000"/>
              <a:gd name="connsiteX142" fmla="*/ 4429125 w 5581650"/>
              <a:gd name="connsiteY142" fmla="*/ 5924550 h 6477000"/>
              <a:gd name="connsiteX143" fmla="*/ 4400550 w 5581650"/>
              <a:gd name="connsiteY143" fmla="*/ 5905500 h 6477000"/>
              <a:gd name="connsiteX144" fmla="*/ 4343400 w 5581650"/>
              <a:gd name="connsiteY144" fmla="*/ 5857875 h 6477000"/>
              <a:gd name="connsiteX145" fmla="*/ 4314825 w 5581650"/>
              <a:gd name="connsiteY145" fmla="*/ 5848350 h 6477000"/>
              <a:gd name="connsiteX146" fmla="*/ 4286250 w 5581650"/>
              <a:gd name="connsiteY146" fmla="*/ 5829300 h 6477000"/>
              <a:gd name="connsiteX147" fmla="*/ 4229100 w 5581650"/>
              <a:gd name="connsiteY147" fmla="*/ 5800725 h 6477000"/>
              <a:gd name="connsiteX148" fmla="*/ 4210050 w 5581650"/>
              <a:gd name="connsiteY148" fmla="*/ 5772150 h 6477000"/>
              <a:gd name="connsiteX149" fmla="*/ 4210050 w 5581650"/>
              <a:gd name="connsiteY149" fmla="*/ 5772150 h 6477000"/>
              <a:gd name="connsiteX150" fmla="*/ 4124325 w 5581650"/>
              <a:gd name="connsiteY150" fmla="*/ 5667375 h 6477000"/>
              <a:gd name="connsiteX151" fmla="*/ 4095750 w 5581650"/>
              <a:gd name="connsiteY151" fmla="*/ 5629275 h 6477000"/>
              <a:gd name="connsiteX152" fmla="*/ 4057650 w 5581650"/>
              <a:gd name="connsiteY152" fmla="*/ 5572125 h 6477000"/>
              <a:gd name="connsiteX153" fmla="*/ 4038600 w 5581650"/>
              <a:gd name="connsiteY153" fmla="*/ 5543550 h 6477000"/>
              <a:gd name="connsiteX154" fmla="*/ 4019550 w 5581650"/>
              <a:gd name="connsiteY154" fmla="*/ 5505450 h 6477000"/>
              <a:gd name="connsiteX155" fmla="*/ 4010025 w 5581650"/>
              <a:gd name="connsiteY155" fmla="*/ 5476875 h 6477000"/>
              <a:gd name="connsiteX156" fmla="*/ 3981450 w 5581650"/>
              <a:gd name="connsiteY156" fmla="*/ 5429250 h 6477000"/>
              <a:gd name="connsiteX157" fmla="*/ 3933825 w 5581650"/>
              <a:gd name="connsiteY157" fmla="*/ 5343525 h 6477000"/>
              <a:gd name="connsiteX158" fmla="*/ 3924300 w 5581650"/>
              <a:gd name="connsiteY158" fmla="*/ 5295900 h 6477000"/>
              <a:gd name="connsiteX159" fmla="*/ 3905250 w 5581650"/>
              <a:gd name="connsiteY159" fmla="*/ 5267325 h 6477000"/>
              <a:gd name="connsiteX160" fmla="*/ 3905250 w 5581650"/>
              <a:gd name="connsiteY160" fmla="*/ 5267325 h 6477000"/>
              <a:gd name="connsiteX161" fmla="*/ 3867150 w 5581650"/>
              <a:gd name="connsiteY161" fmla="*/ 5191125 h 6477000"/>
              <a:gd name="connsiteX162" fmla="*/ 3829050 w 5581650"/>
              <a:gd name="connsiteY162" fmla="*/ 5057775 h 6477000"/>
              <a:gd name="connsiteX163" fmla="*/ 3819525 w 5581650"/>
              <a:gd name="connsiteY163" fmla="*/ 5029200 h 6477000"/>
              <a:gd name="connsiteX164" fmla="*/ 3819525 w 5581650"/>
              <a:gd name="connsiteY164" fmla="*/ 4914900 h 6477000"/>
              <a:gd name="connsiteX165" fmla="*/ 3819525 w 5581650"/>
              <a:gd name="connsiteY165" fmla="*/ 4914900 h 6477000"/>
              <a:gd name="connsiteX166" fmla="*/ 3800475 w 5581650"/>
              <a:gd name="connsiteY166" fmla="*/ 4705350 h 6477000"/>
              <a:gd name="connsiteX167" fmla="*/ 3781425 w 5581650"/>
              <a:gd name="connsiteY167" fmla="*/ 4619625 h 6477000"/>
              <a:gd name="connsiteX168" fmla="*/ 3752850 w 5581650"/>
              <a:gd name="connsiteY168" fmla="*/ 4572000 h 6477000"/>
              <a:gd name="connsiteX169" fmla="*/ 3752850 w 5581650"/>
              <a:gd name="connsiteY169" fmla="*/ 4572000 h 6477000"/>
              <a:gd name="connsiteX170" fmla="*/ 3676650 w 5581650"/>
              <a:gd name="connsiteY170" fmla="*/ 4533900 h 6477000"/>
              <a:gd name="connsiteX171" fmla="*/ 3629025 w 5581650"/>
              <a:gd name="connsiteY171" fmla="*/ 4476750 h 6477000"/>
              <a:gd name="connsiteX172" fmla="*/ 3600450 w 5581650"/>
              <a:gd name="connsiteY172" fmla="*/ 4457700 h 6477000"/>
              <a:gd name="connsiteX173" fmla="*/ 3571875 w 5581650"/>
              <a:gd name="connsiteY173" fmla="*/ 4419600 h 6477000"/>
              <a:gd name="connsiteX174" fmla="*/ 3571875 w 5581650"/>
              <a:gd name="connsiteY174" fmla="*/ 4419600 h 6477000"/>
              <a:gd name="connsiteX175" fmla="*/ 3486150 w 5581650"/>
              <a:gd name="connsiteY175" fmla="*/ 4400550 h 6477000"/>
              <a:gd name="connsiteX176" fmla="*/ 3457575 w 5581650"/>
              <a:gd name="connsiteY176" fmla="*/ 4391025 h 6477000"/>
              <a:gd name="connsiteX177" fmla="*/ 3400425 w 5581650"/>
              <a:gd name="connsiteY177" fmla="*/ 4362450 h 6477000"/>
              <a:gd name="connsiteX178" fmla="*/ 3381375 w 5581650"/>
              <a:gd name="connsiteY178" fmla="*/ 4314825 h 6477000"/>
              <a:gd name="connsiteX179" fmla="*/ 3381375 w 5581650"/>
              <a:gd name="connsiteY179" fmla="*/ 4314825 h 6477000"/>
              <a:gd name="connsiteX180" fmla="*/ 3362325 w 5581650"/>
              <a:gd name="connsiteY180" fmla="*/ 4229100 h 6477000"/>
              <a:gd name="connsiteX181" fmla="*/ 3352800 w 5581650"/>
              <a:gd name="connsiteY181" fmla="*/ 4181475 h 6477000"/>
              <a:gd name="connsiteX182" fmla="*/ 3333750 w 5581650"/>
              <a:gd name="connsiteY182" fmla="*/ 4114800 h 6477000"/>
              <a:gd name="connsiteX183" fmla="*/ 3305175 w 5581650"/>
              <a:gd name="connsiteY183" fmla="*/ 4095750 h 6477000"/>
              <a:gd name="connsiteX184" fmla="*/ 3267075 w 5581650"/>
              <a:gd name="connsiteY184" fmla="*/ 4029075 h 6477000"/>
              <a:gd name="connsiteX185" fmla="*/ 3267075 w 5581650"/>
              <a:gd name="connsiteY185" fmla="*/ 4029075 h 6477000"/>
              <a:gd name="connsiteX186" fmla="*/ 3238500 w 5581650"/>
              <a:gd name="connsiteY186" fmla="*/ 3952875 h 6477000"/>
              <a:gd name="connsiteX187" fmla="*/ 3209925 w 5581650"/>
              <a:gd name="connsiteY187" fmla="*/ 3867150 h 6477000"/>
              <a:gd name="connsiteX188" fmla="*/ 3190875 w 5581650"/>
              <a:gd name="connsiteY188" fmla="*/ 3838575 h 6477000"/>
              <a:gd name="connsiteX189" fmla="*/ 3181350 w 5581650"/>
              <a:gd name="connsiteY189" fmla="*/ 3810000 h 6477000"/>
              <a:gd name="connsiteX190" fmla="*/ 2286000 w 5581650"/>
              <a:gd name="connsiteY190" fmla="*/ 3467100 h 6477000"/>
              <a:gd name="connsiteX191" fmla="*/ 2209800 w 5581650"/>
              <a:gd name="connsiteY191" fmla="*/ 3457575 h 6477000"/>
              <a:gd name="connsiteX192" fmla="*/ 2143125 w 5581650"/>
              <a:gd name="connsiteY192" fmla="*/ 3390900 h 6477000"/>
              <a:gd name="connsiteX193" fmla="*/ 2143125 w 5581650"/>
              <a:gd name="connsiteY193" fmla="*/ 3390900 h 6477000"/>
              <a:gd name="connsiteX194" fmla="*/ 2066925 w 5581650"/>
              <a:gd name="connsiteY194" fmla="*/ 3314700 h 6477000"/>
              <a:gd name="connsiteX195" fmla="*/ 1971675 w 5581650"/>
              <a:gd name="connsiteY195" fmla="*/ 3305175 h 6477000"/>
              <a:gd name="connsiteX196" fmla="*/ 1876425 w 5581650"/>
              <a:gd name="connsiteY196" fmla="*/ 3276600 h 6477000"/>
              <a:gd name="connsiteX197" fmla="*/ 1838325 w 5581650"/>
              <a:gd name="connsiteY197" fmla="*/ 3267075 h 6477000"/>
              <a:gd name="connsiteX198" fmla="*/ 1781175 w 5581650"/>
              <a:gd name="connsiteY198" fmla="*/ 3248025 h 6477000"/>
              <a:gd name="connsiteX199" fmla="*/ 1752600 w 5581650"/>
              <a:gd name="connsiteY199" fmla="*/ 3228975 h 6477000"/>
              <a:gd name="connsiteX200" fmla="*/ 1628775 w 5581650"/>
              <a:gd name="connsiteY200" fmla="*/ 3219450 h 6477000"/>
              <a:gd name="connsiteX201" fmla="*/ 1524000 w 5581650"/>
              <a:gd name="connsiteY201" fmla="*/ 3209925 h 6477000"/>
              <a:gd name="connsiteX202" fmla="*/ 1524000 w 5581650"/>
              <a:gd name="connsiteY202" fmla="*/ 3209925 h 6477000"/>
              <a:gd name="connsiteX203" fmla="*/ 1390650 w 5581650"/>
              <a:gd name="connsiteY203" fmla="*/ 3209925 h 6477000"/>
              <a:gd name="connsiteX204" fmla="*/ 1390650 w 5581650"/>
              <a:gd name="connsiteY204" fmla="*/ 3209925 h 6477000"/>
              <a:gd name="connsiteX205" fmla="*/ 1333500 w 5581650"/>
              <a:gd name="connsiteY205" fmla="*/ 3238500 h 6477000"/>
              <a:gd name="connsiteX206" fmla="*/ 1276350 w 5581650"/>
              <a:gd name="connsiteY206" fmla="*/ 3314700 h 6477000"/>
              <a:gd name="connsiteX207" fmla="*/ 1276350 w 5581650"/>
              <a:gd name="connsiteY207" fmla="*/ 3314700 h 6477000"/>
              <a:gd name="connsiteX208" fmla="*/ 1171575 w 5581650"/>
              <a:gd name="connsiteY208" fmla="*/ 3324225 h 6477000"/>
              <a:gd name="connsiteX209" fmla="*/ 828675 w 5581650"/>
              <a:gd name="connsiteY209" fmla="*/ 3076575 h 6477000"/>
              <a:gd name="connsiteX210" fmla="*/ 762000 w 5581650"/>
              <a:gd name="connsiteY210" fmla="*/ 3028950 h 6477000"/>
              <a:gd name="connsiteX211" fmla="*/ 723900 w 5581650"/>
              <a:gd name="connsiteY211" fmla="*/ 3009900 h 6477000"/>
              <a:gd name="connsiteX212" fmla="*/ 723900 w 5581650"/>
              <a:gd name="connsiteY212" fmla="*/ 3009900 h 6477000"/>
              <a:gd name="connsiteX213" fmla="*/ 695325 w 5581650"/>
              <a:gd name="connsiteY213" fmla="*/ 2981325 h 6477000"/>
              <a:gd name="connsiteX214" fmla="*/ 695325 w 5581650"/>
              <a:gd name="connsiteY214" fmla="*/ 2895600 h 6477000"/>
              <a:gd name="connsiteX215" fmla="*/ 676275 w 5581650"/>
              <a:gd name="connsiteY215" fmla="*/ 2743200 h 6477000"/>
              <a:gd name="connsiteX216" fmla="*/ 657225 w 5581650"/>
              <a:gd name="connsiteY216" fmla="*/ 2714625 h 6477000"/>
              <a:gd name="connsiteX217" fmla="*/ 619125 w 5581650"/>
              <a:gd name="connsiteY217" fmla="*/ 2705100 h 6477000"/>
              <a:gd name="connsiteX218" fmla="*/ 590550 w 5581650"/>
              <a:gd name="connsiteY218" fmla="*/ 2686050 h 6477000"/>
              <a:gd name="connsiteX219" fmla="*/ 523875 w 5581650"/>
              <a:gd name="connsiteY219" fmla="*/ 2647950 h 6477000"/>
              <a:gd name="connsiteX220" fmla="*/ 514350 w 5581650"/>
              <a:gd name="connsiteY220" fmla="*/ 2609850 h 6477000"/>
              <a:gd name="connsiteX221" fmla="*/ 485775 w 5581650"/>
              <a:gd name="connsiteY221" fmla="*/ 2581275 h 6477000"/>
              <a:gd name="connsiteX222" fmla="*/ 485775 w 5581650"/>
              <a:gd name="connsiteY222" fmla="*/ 2581275 h 6477000"/>
              <a:gd name="connsiteX223" fmla="*/ 485775 w 5581650"/>
              <a:gd name="connsiteY223" fmla="*/ 2457450 h 6477000"/>
              <a:gd name="connsiteX224" fmla="*/ 409575 w 5581650"/>
              <a:gd name="connsiteY224" fmla="*/ 2419350 h 6477000"/>
              <a:gd name="connsiteX225" fmla="*/ 352425 w 5581650"/>
              <a:gd name="connsiteY225" fmla="*/ 2371725 h 6477000"/>
              <a:gd name="connsiteX226" fmla="*/ 323850 w 5581650"/>
              <a:gd name="connsiteY226" fmla="*/ 2352675 h 6477000"/>
              <a:gd name="connsiteX227" fmla="*/ 276225 w 5581650"/>
              <a:gd name="connsiteY227" fmla="*/ 2295525 h 6477000"/>
              <a:gd name="connsiteX228" fmla="*/ 247650 w 5581650"/>
              <a:gd name="connsiteY228" fmla="*/ 2276475 h 6477000"/>
              <a:gd name="connsiteX229" fmla="*/ 228600 w 5581650"/>
              <a:gd name="connsiteY229" fmla="*/ 2247900 h 6477000"/>
              <a:gd name="connsiteX230" fmla="*/ 161925 w 5581650"/>
              <a:gd name="connsiteY230" fmla="*/ 2209800 h 6477000"/>
              <a:gd name="connsiteX231" fmla="*/ 114300 w 5581650"/>
              <a:gd name="connsiteY231" fmla="*/ 2162175 h 6477000"/>
              <a:gd name="connsiteX232" fmla="*/ 104775 w 5581650"/>
              <a:gd name="connsiteY232" fmla="*/ 2181225 h 6477000"/>
              <a:gd name="connsiteX233" fmla="*/ 66675 w 5581650"/>
              <a:gd name="connsiteY233" fmla="*/ 2057400 h 6477000"/>
              <a:gd name="connsiteX234" fmla="*/ 66675 w 5581650"/>
              <a:gd name="connsiteY234" fmla="*/ 2057400 h 6477000"/>
              <a:gd name="connsiteX235" fmla="*/ 28575 w 5581650"/>
              <a:gd name="connsiteY235" fmla="*/ 1962150 h 6477000"/>
              <a:gd name="connsiteX236" fmla="*/ 0 w 5581650"/>
              <a:gd name="connsiteY236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581650" h="6477000">
                <a:moveTo>
                  <a:pt x="0" y="0"/>
                </a:moveTo>
                <a:lnTo>
                  <a:pt x="466725" y="504825"/>
                </a:lnTo>
                <a:lnTo>
                  <a:pt x="533400" y="419100"/>
                </a:lnTo>
                <a:lnTo>
                  <a:pt x="533400" y="381000"/>
                </a:lnTo>
                <a:lnTo>
                  <a:pt x="590550" y="438150"/>
                </a:lnTo>
                <a:lnTo>
                  <a:pt x="571500" y="476250"/>
                </a:lnTo>
                <a:cubicBezTo>
                  <a:pt x="587375" y="504825"/>
                  <a:pt x="602654" y="533739"/>
                  <a:pt x="619125" y="561975"/>
                </a:cubicBezTo>
                <a:cubicBezTo>
                  <a:pt x="624893" y="571863"/>
                  <a:pt x="630080" y="582455"/>
                  <a:pt x="638175" y="590550"/>
                </a:cubicBezTo>
                <a:cubicBezTo>
                  <a:pt x="646270" y="598645"/>
                  <a:pt x="657225" y="603250"/>
                  <a:pt x="666750" y="609600"/>
                </a:cubicBezTo>
                <a:cubicBezTo>
                  <a:pt x="673100" y="619125"/>
                  <a:pt x="678195" y="629619"/>
                  <a:pt x="685800" y="638175"/>
                </a:cubicBezTo>
                <a:cubicBezTo>
                  <a:pt x="703698" y="658311"/>
                  <a:pt x="730902" y="671228"/>
                  <a:pt x="742950" y="695325"/>
                </a:cubicBezTo>
                <a:cubicBezTo>
                  <a:pt x="767120" y="743664"/>
                  <a:pt x="754124" y="721611"/>
                  <a:pt x="781050" y="762000"/>
                </a:cubicBezTo>
                <a:cubicBezTo>
                  <a:pt x="784225" y="774700"/>
                  <a:pt x="784080" y="788734"/>
                  <a:pt x="790575" y="800100"/>
                </a:cubicBezTo>
                <a:cubicBezTo>
                  <a:pt x="797258" y="811796"/>
                  <a:pt x="819150" y="828675"/>
                  <a:pt x="819150" y="828675"/>
                </a:cubicBezTo>
                <a:lnTo>
                  <a:pt x="819150" y="828675"/>
                </a:lnTo>
                <a:cubicBezTo>
                  <a:pt x="841375" y="847725"/>
                  <a:pt x="865127" y="865127"/>
                  <a:pt x="885825" y="885825"/>
                </a:cubicBezTo>
                <a:cubicBezTo>
                  <a:pt x="926465" y="926465"/>
                  <a:pt x="896493" y="923925"/>
                  <a:pt x="923925" y="923925"/>
                </a:cubicBezTo>
                <a:lnTo>
                  <a:pt x="923925" y="923925"/>
                </a:lnTo>
                <a:lnTo>
                  <a:pt x="990600" y="923925"/>
                </a:lnTo>
                <a:cubicBezTo>
                  <a:pt x="1022328" y="839317"/>
                  <a:pt x="999993" y="866907"/>
                  <a:pt x="1038225" y="828675"/>
                </a:cubicBezTo>
                <a:lnTo>
                  <a:pt x="1038225" y="828675"/>
                </a:lnTo>
                <a:lnTo>
                  <a:pt x="1162050" y="781050"/>
                </a:lnTo>
                <a:lnTo>
                  <a:pt x="1247775" y="742950"/>
                </a:lnTo>
                <a:lnTo>
                  <a:pt x="1247775" y="657225"/>
                </a:lnTo>
                <a:lnTo>
                  <a:pt x="1457325" y="676275"/>
                </a:lnTo>
                <a:lnTo>
                  <a:pt x="1457325" y="676275"/>
                </a:lnTo>
                <a:lnTo>
                  <a:pt x="1457325" y="752475"/>
                </a:lnTo>
                <a:cubicBezTo>
                  <a:pt x="1485900" y="755650"/>
                  <a:pt x="1514299" y="762000"/>
                  <a:pt x="1543050" y="762000"/>
                </a:cubicBezTo>
                <a:cubicBezTo>
                  <a:pt x="1619316" y="762000"/>
                  <a:pt x="1695384" y="752475"/>
                  <a:pt x="1771650" y="752475"/>
                </a:cubicBezTo>
                <a:lnTo>
                  <a:pt x="1771650" y="752475"/>
                </a:lnTo>
                <a:cubicBezTo>
                  <a:pt x="1842307" y="865526"/>
                  <a:pt x="1803867" y="790761"/>
                  <a:pt x="1828800" y="857250"/>
                </a:cubicBezTo>
                <a:cubicBezTo>
                  <a:pt x="1834803" y="873259"/>
                  <a:pt x="1847850" y="904875"/>
                  <a:pt x="1847850" y="904875"/>
                </a:cubicBezTo>
                <a:lnTo>
                  <a:pt x="1847850" y="904875"/>
                </a:lnTo>
                <a:cubicBezTo>
                  <a:pt x="1919545" y="976570"/>
                  <a:pt x="1900469" y="943437"/>
                  <a:pt x="1924050" y="990600"/>
                </a:cubicBezTo>
                <a:lnTo>
                  <a:pt x="1924050" y="990600"/>
                </a:lnTo>
                <a:cubicBezTo>
                  <a:pt x="1955800" y="1006475"/>
                  <a:pt x="1988861" y="1019962"/>
                  <a:pt x="2019300" y="1038225"/>
                </a:cubicBezTo>
                <a:cubicBezTo>
                  <a:pt x="2116364" y="1096463"/>
                  <a:pt x="2027094" y="1063048"/>
                  <a:pt x="2095500" y="1085850"/>
                </a:cubicBezTo>
                <a:cubicBezTo>
                  <a:pt x="2131633" y="1121983"/>
                  <a:pt x="2121629" y="1123339"/>
                  <a:pt x="2162175" y="1133475"/>
                </a:cubicBezTo>
                <a:cubicBezTo>
                  <a:pt x="2165255" y="1134245"/>
                  <a:pt x="2168525" y="1133475"/>
                  <a:pt x="2171700" y="1133475"/>
                </a:cubicBezTo>
                <a:lnTo>
                  <a:pt x="2171700" y="1133475"/>
                </a:lnTo>
                <a:lnTo>
                  <a:pt x="2305050" y="1314450"/>
                </a:lnTo>
                <a:lnTo>
                  <a:pt x="2419350" y="1485900"/>
                </a:lnTo>
                <a:lnTo>
                  <a:pt x="2438400" y="1543050"/>
                </a:lnTo>
                <a:lnTo>
                  <a:pt x="2486025" y="1600200"/>
                </a:lnTo>
                <a:cubicBezTo>
                  <a:pt x="2514600" y="1612900"/>
                  <a:pt x="2543781" y="1624316"/>
                  <a:pt x="2571750" y="1638300"/>
                </a:cubicBezTo>
                <a:cubicBezTo>
                  <a:pt x="2581989" y="1643420"/>
                  <a:pt x="2593174" y="1648411"/>
                  <a:pt x="2600325" y="1657350"/>
                </a:cubicBezTo>
                <a:cubicBezTo>
                  <a:pt x="2606597" y="1665190"/>
                  <a:pt x="2609850" y="1685925"/>
                  <a:pt x="2609850" y="1685925"/>
                </a:cubicBezTo>
                <a:lnTo>
                  <a:pt x="2657475" y="1781175"/>
                </a:lnTo>
                <a:cubicBezTo>
                  <a:pt x="2688670" y="1792873"/>
                  <a:pt x="2742143" y="1795997"/>
                  <a:pt x="2752725" y="1838325"/>
                </a:cubicBezTo>
                <a:cubicBezTo>
                  <a:pt x="2756575" y="1853726"/>
                  <a:pt x="2752725" y="1870075"/>
                  <a:pt x="2752725" y="1885950"/>
                </a:cubicBezTo>
                <a:lnTo>
                  <a:pt x="2752725" y="1885950"/>
                </a:lnTo>
                <a:lnTo>
                  <a:pt x="2762250" y="1962150"/>
                </a:lnTo>
                <a:cubicBezTo>
                  <a:pt x="2733675" y="1968500"/>
                  <a:pt x="2703545" y="1969942"/>
                  <a:pt x="2676525" y="1981200"/>
                </a:cubicBezTo>
                <a:cubicBezTo>
                  <a:pt x="2664091" y="1986381"/>
                  <a:pt x="2658469" y="2001360"/>
                  <a:pt x="2647950" y="2009775"/>
                </a:cubicBezTo>
                <a:cubicBezTo>
                  <a:pt x="2642406" y="2014210"/>
                  <a:pt x="2635250" y="2016125"/>
                  <a:pt x="2628900" y="2019300"/>
                </a:cubicBezTo>
                <a:lnTo>
                  <a:pt x="2628900" y="2019300"/>
                </a:lnTo>
                <a:lnTo>
                  <a:pt x="2428875" y="1971675"/>
                </a:lnTo>
                <a:lnTo>
                  <a:pt x="2466975" y="2000250"/>
                </a:lnTo>
                <a:lnTo>
                  <a:pt x="2743200" y="2143125"/>
                </a:lnTo>
                <a:lnTo>
                  <a:pt x="2743200" y="2295525"/>
                </a:lnTo>
                <a:cubicBezTo>
                  <a:pt x="2726402" y="2293845"/>
                  <a:pt x="2641375" y="2289986"/>
                  <a:pt x="2609850" y="2276475"/>
                </a:cubicBezTo>
                <a:cubicBezTo>
                  <a:pt x="2480599" y="2221082"/>
                  <a:pt x="2673107" y="2288036"/>
                  <a:pt x="2552700" y="2247900"/>
                </a:cubicBezTo>
                <a:cubicBezTo>
                  <a:pt x="2526605" y="2208758"/>
                  <a:pt x="2545098" y="2219325"/>
                  <a:pt x="2495550" y="2219325"/>
                </a:cubicBezTo>
                <a:lnTo>
                  <a:pt x="2495550" y="2219325"/>
                </a:lnTo>
                <a:lnTo>
                  <a:pt x="2628900" y="2419350"/>
                </a:lnTo>
                <a:lnTo>
                  <a:pt x="2790825" y="2486025"/>
                </a:lnTo>
                <a:lnTo>
                  <a:pt x="2981325" y="2628900"/>
                </a:lnTo>
                <a:lnTo>
                  <a:pt x="3476625" y="2943225"/>
                </a:lnTo>
                <a:lnTo>
                  <a:pt x="3562350" y="3209925"/>
                </a:lnTo>
                <a:lnTo>
                  <a:pt x="3562350" y="3400425"/>
                </a:lnTo>
                <a:lnTo>
                  <a:pt x="3562350" y="3400425"/>
                </a:lnTo>
                <a:cubicBezTo>
                  <a:pt x="3559175" y="3429000"/>
                  <a:pt x="3552825" y="3457399"/>
                  <a:pt x="3552825" y="3486150"/>
                </a:cubicBezTo>
                <a:cubicBezTo>
                  <a:pt x="3552825" y="3508601"/>
                  <a:pt x="3562350" y="3552825"/>
                  <a:pt x="3562350" y="3552825"/>
                </a:cubicBezTo>
                <a:lnTo>
                  <a:pt x="3562350" y="3552825"/>
                </a:lnTo>
                <a:lnTo>
                  <a:pt x="3619500" y="3695700"/>
                </a:lnTo>
                <a:cubicBezTo>
                  <a:pt x="3643685" y="3816623"/>
                  <a:pt x="3630697" y="3759538"/>
                  <a:pt x="3657600" y="3867150"/>
                </a:cubicBezTo>
                <a:lnTo>
                  <a:pt x="3667125" y="3905250"/>
                </a:lnTo>
                <a:lnTo>
                  <a:pt x="3667125" y="3905250"/>
                </a:lnTo>
                <a:lnTo>
                  <a:pt x="3667125" y="4076700"/>
                </a:lnTo>
                <a:lnTo>
                  <a:pt x="3667125" y="4076700"/>
                </a:lnTo>
                <a:cubicBezTo>
                  <a:pt x="3660775" y="4105275"/>
                  <a:pt x="3655175" y="4134027"/>
                  <a:pt x="3648075" y="4162425"/>
                </a:cubicBezTo>
                <a:cubicBezTo>
                  <a:pt x="3645640" y="4172165"/>
                  <a:pt x="3639795" y="4181037"/>
                  <a:pt x="3638550" y="4191000"/>
                </a:cubicBezTo>
                <a:cubicBezTo>
                  <a:pt x="3636581" y="4206752"/>
                  <a:pt x="3638550" y="4222750"/>
                  <a:pt x="3638550" y="4238625"/>
                </a:cubicBezTo>
                <a:lnTo>
                  <a:pt x="3638550" y="4238625"/>
                </a:lnTo>
                <a:lnTo>
                  <a:pt x="3638550" y="4324350"/>
                </a:lnTo>
                <a:cubicBezTo>
                  <a:pt x="3722776" y="4377948"/>
                  <a:pt x="3735979" y="4370482"/>
                  <a:pt x="3781425" y="4438650"/>
                </a:cubicBezTo>
                <a:cubicBezTo>
                  <a:pt x="3783186" y="4441292"/>
                  <a:pt x="3781425" y="4445000"/>
                  <a:pt x="3781425" y="4448175"/>
                </a:cubicBezTo>
                <a:lnTo>
                  <a:pt x="3781425" y="4448175"/>
                </a:lnTo>
                <a:lnTo>
                  <a:pt x="3886200" y="4610100"/>
                </a:lnTo>
                <a:cubicBezTo>
                  <a:pt x="3886848" y="4613015"/>
                  <a:pt x="3907650" y="4710176"/>
                  <a:pt x="3914775" y="4733925"/>
                </a:cubicBezTo>
                <a:cubicBezTo>
                  <a:pt x="3920545" y="4753159"/>
                  <a:pt x="3924845" y="4773114"/>
                  <a:pt x="3933825" y="4791075"/>
                </a:cubicBezTo>
                <a:lnTo>
                  <a:pt x="3943350" y="4810125"/>
                </a:lnTo>
                <a:lnTo>
                  <a:pt x="3943350" y="4810125"/>
                </a:lnTo>
                <a:cubicBezTo>
                  <a:pt x="4005755" y="4934935"/>
                  <a:pt x="3946258" y="4870569"/>
                  <a:pt x="4114800" y="4895850"/>
                </a:cubicBezTo>
                <a:cubicBezTo>
                  <a:pt x="4134658" y="4898829"/>
                  <a:pt x="4171950" y="4914900"/>
                  <a:pt x="4171950" y="4914900"/>
                </a:cubicBezTo>
                <a:lnTo>
                  <a:pt x="4210050" y="4953000"/>
                </a:lnTo>
                <a:lnTo>
                  <a:pt x="4210050" y="4953000"/>
                </a:lnTo>
                <a:lnTo>
                  <a:pt x="4505325" y="5172075"/>
                </a:lnTo>
                <a:cubicBezTo>
                  <a:pt x="4527550" y="5187950"/>
                  <a:pt x="4547952" y="5206751"/>
                  <a:pt x="4572000" y="5219700"/>
                </a:cubicBezTo>
                <a:cubicBezTo>
                  <a:pt x="4589680" y="5229220"/>
                  <a:pt x="4629150" y="5238750"/>
                  <a:pt x="4629150" y="5238750"/>
                </a:cubicBezTo>
                <a:lnTo>
                  <a:pt x="4695825" y="5210175"/>
                </a:lnTo>
                <a:lnTo>
                  <a:pt x="4781550" y="5362575"/>
                </a:lnTo>
                <a:lnTo>
                  <a:pt x="5048250" y="5419725"/>
                </a:lnTo>
                <a:cubicBezTo>
                  <a:pt x="5168686" y="5406343"/>
                  <a:pt x="5105224" y="5410200"/>
                  <a:pt x="5238750" y="5410200"/>
                </a:cubicBezTo>
                <a:lnTo>
                  <a:pt x="5238750" y="5410200"/>
                </a:lnTo>
                <a:lnTo>
                  <a:pt x="5419725" y="5572125"/>
                </a:lnTo>
                <a:cubicBezTo>
                  <a:pt x="5498058" y="5684030"/>
                  <a:pt x="5462189" y="5637112"/>
                  <a:pt x="5524500" y="5715000"/>
                </a:cubicBezTo>
                <a:cubicBezTo>
                  <a:pt x="5527675" y="5724525"/>
                  <a:pt x="5529535" y="5734595"/>
                  <a:pt x="5534025" y="5743575"/>
                </a:cubicBezTo>
                <a:cubicBezTo>
                  <a:pt x="5539145" y="5753814"/>
                  <a:pt x="5548566" y="5761628"/>
                  <a:pt x="5553075" y="5772150"/>
                </a:cubicBezTo>
                <a:cubicBezTo>
                  <a:pt x="5558232" y="5784182"/>
                  <a:pt x="5558460" y="5797831"/>
                  <a:pt x="5562600" y="5810250"/>
                </a:cubicBezTo>
                <a:cubicBezTo>
                  <a:pt x="5564845" y="5816985"/>
                  <a:pt x="5568950" y="5822950"/>
                  <a:pt x="5572125" y="5829300"/>
                </a:cubicBezTo>
                <a:lnTo>
                  <a:pt x="5572125" y="5829300"/>
                </a:lnTo>
                <a:lnTo>
                  <a:pt x="5543550" y="5924550"/>
                </a:lnTo>
                <a:lnTo>
                  <a:pt x="5543550" y="6010275"/>
                </a:lnTo>
                <a:cubicBezTo>
                  <a:pt x="5549900" y="6038850"/>
                  <a:pt x="5554558" y="6067854"/>
                  <a:pt x="5562600" y="6096000"/>
                </a:cubicBezTo>
                <a:cubicBezTo>
                  <a:pt x="5567297" y="6112440"/>
                  <a:pt x="5581650" y="6143625"/>
                  <a:pt x="5581650" y="6143625"/>
                </a:cubicBezTo>
                <a:lnTo>
                  <a:pt x="5581650" y="6143625"/>
                </a:lnTo>
                <a:cubicBezTo>
                  <a:pt x="5572125" y="6169025"/>
                  <a:pt x="5564300" y="6195129"/>
                  <a:pt x="5553075" y="6219825"/>
                </a:cubicBezTo>
                <a:cubicBezTo>
                  <a:pt x="5548338" y="6230247"/>
                  <a:pt x="5538674" y="6237939"/>
                  <a:pt x="5534025" y="6248400"/>
                </a:cubicBezTo>
                <a:cubicBezTo>
                  <a:pt x="5525870" y="6266750"/>
                  <a:pt x="5526114" y="6288842"/>
                  <a:pt x="5514975" y="6305550"/>
                </a:cubicBezTo>
                <a:cubicBezTo>
                  <a:pt x="5508625" y="6315075"/>
                  <a:pt x="5500574" y="6323664"/>
                  <a:pt x="5495925" y="6334125"/>
                </a:cubicBezTo>
                <a:cubicBezTo>
                  <a:pt x="5487770" y="6352475"/>
                  <a:pt x="5488923" y="6375211"/>
                  <a:pt x="5476875" y="6391275"/>
                </a:cubicBezTo>
                <a:cubicBezTo>
                  <a:pt x="5444040" y="6435055"/>
                  <a:pt x="5455400" y="6415176"/>
                  <a:pt x="5438775" y="6448425"/>
                </a:cubicBezTo>
                <a:lnTo>
                  <a:pt x="5438775" y="6448425"/>
                </a:lnTo>
                <a:lnTo>
                  <a:pt x="5334000" y="6477000"/>
                </a:lnTo>
                <a:lnTo>
                  <a:pt x="5114925" y="6477000"/>
                </a:lnTo>
                <a:lnTo>
                  <a:pt x="5114925" y="6457950"/>
                </a:lnTo>
                <a:cubicBezTo>
                  <a:pt x="5089525" y="6445250"/>
                  <a:pt x="5064578" y="6431601"/>
                  <a:pt x="5038725" y="6419850"/>
                </a:cubicBezTo>
                <a:cubicBezTo>
                  <a:pt x="5025478" y="6413828"/>
                  <a:pt x="4988645" y="6407772"/>
                  <a:pt x="4981575" y="6391275"/>
                </a:cubicBezTo>
                <a:cubicBezTo>
                  <a:pt x="4975322" y="6376684"/>
                  <a:pt x="4981575" y="6359525"/>
                  <a:pt x="4981575" y="6343650"/>
                </a:cubicBezTo>
                <a:lnTo>
                  <a:pt x="4981575" y="6343650"/>
                </a:lnTo>
                <a:lnTo>
                  <a:pt x="4981575" y="6229350"/>
                </a:lnTo>
                <a:lnTo>
                  <a:pt x="4981575" y="6229350"/>
                </a:lnTo>
                <a:cubicBezTo>
                  <a:pt x="4943475" y="6216650"/>
                  <a:pt x="4900691" y="6213527"/>
                  <a:pt x="4867275" y="6191250"/>
                </a:cubicBezTo>
                <a:lnTo>
                  <a:pt x="4838700" y="6172200"/>
                </a:lnTo>
                <a:lnTo>
                  <a:pt x="4838700" y="6172200"/>
                </a:lnTo>
                <a:cubicBezTo>
                  <a:pt x="4810125" y="6162675"/>
                  <a:pt x="4780323" y="6156247"/>
                  <a:pt x="4752975" y="6143625"/>
                </a:cubicBezTo>
                <a:cubicBezTo>
                  <a:pt x="4738561" y="6136972"/>
                  <a:pt x="4728337" y="6123464"/>
                  <a:pt x="4714875" y="6115050"/>
                </a:cubicBezTo>
                <a:cubicBezTo>
                  <a:pt x="4687972" y="6098236"/>
                  <a:pt x="4675978" y="6095734"/>
                  <a:pt x="4648200" y="6086475"/>
                </a:cubicBezTo>
                <a:cubicBezTo>
                  <a:pt x="4573904" y="6012179"/>
                  <a:pt x="4669284" y="6101535"/>
                  <a:pt x="4581525" y="6038850"/>
                </a:cubicBezTo>
                <a:cubicBezTo>
                  <a:pt x="4519095" y="5994257"/>
                  <a:pt x="4585672" y="6021182"/>
                  <a:pt x="4524375" y="6000750"/>
                </a:cubicBezTo>
                <a:cubicBezTo>
                  <a:pt x="4511675" y="5988050"/>
                  <a:pt x="4500300" y="5973870"/>
                  <a:pt x="4486275" y="5962650"/>
                </a:cubicBezTo>
                <a:cubicBezTo>
                  <a:pt x="4468397" y="5948347"/>
                  <a:pt x="4448175" y="5937250"/>
                  <a:pt x="4429125" y="5924550"/>
                </a:cubicBezTo>
                <a:cubicBezTo>
                  <a:pt x="4419600" y="5918200"/>
                  <a:pt x="4408645" y="5913595"/>
                  <a:pt x="4400550" y="5905500"/>
                </a:cubicBezTo>
                <a:cubicBezTo>
                  <a:pt x="4379484" y="5884434"/>
                  <a:pt x="4369922" y="5871136"/>
                  <a:pt x="4343400" y="5857875"/>
                </a:cubicBezTo>
                <a:cubicBezTo>
                  <a:pt x="4334420" y="5853385"/>
                  <a:pt x="4323805" y="5852840"/>
                  <a:pt x="4314825" y="5848350"/>
                </a:cubicBezTo>
                <a:cubicBezTo>
                  <a:pt x="4304586" y="5843230"/>
                  <a:pt x="4296489" y="5834420"/>
                  <a:pt x="4286250" y="5829300"/>
                </a:cubicBezTo>
                <a:cubicBezTo>
                  <a:pt x="4207380" y="5789865"/>
                  <a:pt x="4310992" y="5855320"/>
                  <a:pt x="4229100" y="5800725"/>
                </a:cubicBezTo>
                <a:lnTo>
                  <a:pt x="4210050" y="5772150"/>
                </a:lnTo>
                <a:lnTo>
                  <a:pt x="4210050" y="5772150"/>
                </a:lnTo>
                <a:cubicBezTo>
                  <a:pt x="4084479" y="5646579"/>
                  <a:pt x="4179502" y="5755659"/>
                  <a:pt x="4124325" y="5667375"/>
                </a:cubicBezTo>
                <a:cubicBezTo>
                  <a:pt x="4115911" y="5653913"/>
                  <a:pt x="4104854" y="5642280"/>
                  <a:pt x="4095750" y="5629275"/>
                </a:cubicBezTo>
                <a:cubicBezTo>
                  <a:pt x="4082620" y="5610518"/>
                  <a:pt x="4070350" y="5591175"/>
                  <a:pt x="4057650" y="5572125"/>
                </a:cubicBezTo>
                <a:cubicBezTo>
                  <a:pt x="4051300" y="5562600"/>
                  <a:pt x="4043720" y="5553789"/>
                  <a:pt x="4038600" y="5543550"/>
                </a:cubicBezTo>
                <a:cubicBezTo>
                  <a:pt x="4032250" y="5530850"/>
                  <a:pt x="4025143" y="5518501"/>
                  <a:pt x="4019550" y="5505450"/>
                </a:cubicBezTo>
                <a:cubicBezTo>
                  <a:pt x="4015595" y="5496222"/>
                  <a:pt x="4014515" y="5485855"/>
                  <a:pt x="4010025" y="5476875"/>
                </a:cubicBezTo>
                <a:cubicBezTo>
                  <a:pt x="4001746" y="5460316"/>
                  <a:pt x="3991389" y="5444869"/>
                  <a:pt x="3981450" y="5429250"/>
                </a:cubicBezTo>
                <a:cubicBezTo>
                  <a:pt x="3952238" y="5383346"/>
                  <a:pt x="3944250" y="5385225"/>
                  <a:pt x="3933825" y="5343525"/>
                </a:cubicBezTo>
                <a:cubicBezTo>
                  <a:pt x="3929898" y="5327819"/>
                  <a:pt x="3929984" y="5311059"/>
                  <a:pt x="3924300" y="5295900"/>
                </a:cubicBezTo>
                <a:cubicBezTo>
                  <a:pt x="3920280" y="5285181"/>
                  <a:pt x="3905250" y="5267325"/>
                  <a:pt x="3905250" y="5267325"/>
                </a:cubicBezTo>
                <a:lnTo>
                  <a:pt x="3905250" y="5267325"/>
                </a:lnTo>
                <a:cubicBezTo>
                  <a:pt x="3892550" y="5241925"/>
                  <a:pt x="3877963" y="5217384"/>
                  <a:pt x="3867150" y="5191125"/>
                </a:cubicBezTo>
                <a:cubicBezTo>
                  <a:pt x="3827437" y="5094679"/>
                  <a:pt x="3847717" y="5132443"/>
                  <a:pt x="3829050" y="5057775"/>
                </a:cubicBezTo>
                <a:cubicBezTo>
                  <a:pt x="3826615" y="5048035"/>
                  <a:pt x="3820193" y="5039218"/>
                  <a:pt x="3819525" y="5029200"/>
                </a:cubicBezTo>
                <a:cubicBezTo>
                  <a:pt x="3816991" y="4991184"/>
                  <a:pt x="3819525" y="4953000"/>
                  <a:pt x="3819525" y="4914900"/>
                </a:cubicBezTo>
                <a:lnTo>
                  <a:pt x="3819525" y="4914900"/>
                </a:lnTo>
                <a:cubicBezTo>
                  <a:pt x="3806127" y="4687126"/>
                  <a:pt x="3821479" y="4820871"/>
                  <a:pt x="3800475" y="4705350"/>
                </a:cubicBezTo>
                <a:cubicBezTo>
                  <a:pt x="3796294" y="4682355"/>
                  <a:pt x="3793421" y="4643617"/>
                  <a:pt x="3781425" y="4619625"/>
                </a:cubicBezTo>
                <a:cubicBezTo>
                  <a:pt x="3773146" y="4603066"/>
                  <a:pt x="3752850" y="4572000"/>
                  <a:pt x="3752850" y="4572000"/>
                </a:cubicBezTo>
                <a:lnTo>
                  <a:pt x="3752850" y="4572000"/>
                </a:lnTo>
                <a:cubicBezTo>
                  <a:pt x="3727450" y="4559300"/>
                  <a:pt x="3700608" y="4549146"/>
                  <a:pt x="3676650" y="4533900"/>
                </a:cubicBezTo>
                <a:cubicBezTo>
                  <a:pt x="3633738" y="4506593"/>
                  <a:pt x="3660852" y="4508577"/>
                  <a:pt x="3629025" y="4476750"/>
                </a:cubicBezTo>
                <a:cubicBezTo>
                  <a:pt x="3620930" y="4468655"/>
                  <a:pt x="3608545" y="4465795"/>
                  <a:pt x="3600450" y="4457700"/>
                </a:cubicBezTo>
                <a:cubicBezTo>
                  <a:pt x="3589225" y="4446475"/>
                  <a:pt x="3571875" y="4419600"/>
                  <a:pt x="3571875" y="4419600"/>
                </a:cubicBezTo>
                <a:lnTo>
                  <a:pt x="3571875" y="4419600"/>
                </a:lnTo>
                <a:cubicBezTo>
                  <a:pt x="3543300" y="4413250"/>
                  <a:pt x="3514548" y="4407650"/>
                  <a:pt x="3486150" y="4400550"/>
                </a:cubicBezTo>
                <a:cubicBezTo>
                  <a:pt x="3476410" y="4398115"/>
                  <a:pt x="3466555" y="4395515"/>
                  <a:pt x="3457575" y="4391025"/>
                </a:cubicBezTo>
                <a:cubicBezTo>
                  <a:pt x="3383717" y="4354096"/>
                  <a:pt x="3472249" y="4386391"/>
                  <a:pt x="3400425" y="4362450"/>
                </a:cubicBezTo>
                <a:lnTo>
                  <a:pt x="3381375" y="4314825"/>
                </a:lnTo>
                <a:lnTo>
                  <a:pt x="3381375" y="4314825"/>
                </a:lnTo>
                <a:cubicBezTo>
                  <a:pt x="3375025" y="4286250"/>
                  <a:pt x="3368458" y="4257722"/>
                  <a:pt x="3362325" y="4229100"/>
                </a:cubicBezTo>
                <a:cubicBezTo>
                  <a:pt x="3358933" y="4213270"/>
                  <a:pt x="3356312" y="4197279"/>
                  <a:pt x="3352800" y="4181475"/>
                </a:cubicBezTo>
                <a:cubicBezTo>
                  <a:pt x="3352273" y="4179106"/>
                  <a:pt x="3338646" y="4120919"/>
                  <a:pt x="3333750" y="4114800"/>
                </a:cubicBezTo>
                <a:cubicBezTo>
                  <a:pt x="3326599" y="4105861"/>
                  <a:pt x="3314700" y="4102100"/>
                  <a:pt x="3305175" y="4095750"/>
                </a:cubicBezTo>
                <a:cubicBezTo>
                  <a:pt x="3283880" y="4031865"/>
                  <a:pt x="3304086" y="4047580"/>
                  <a:pt x="3267075" y="4029075"/>
                </a:cubicBezTo>
                <a:lnTo>
                  <a:pt x="3267075" y="4029075"/>
                </a:lnTo>
                <a:cubicBezTo>
                  <a:pt x="3257550" y="4003675"/>
                  <a:pt x="3246478" y="3978803"/>
                  <a:pt x="3238500" y="3952875"/>
                </a:cubicBezTo>
                <a:cubicBezTo>
                  <a:pt x="3216825" y="3882431"/>
                  <a:pt x="3244429" y="3927532"/>
                  <a:pt x="3209925" y="3867150"/>
                </a:cubicBezTo>
                <a:cubicBezTo>
                  <a:pt x="3204245" y="3857211"/>
                  <a:pt x="3195995" y="3848814"/>
                  <a:pt x="3190875" y="3838575"/>
                </a:cubicBezTo>
                <a:cubicBezTo>
                  <a:pt x="3186385" y="3829595"/>
                  <a:pt x="3181350" y="3810000"/>
                  <a:pt x="3181350" y="3810000"/>
                </a:cubicBezTo>
                <a:lnTo>
                  <a:pt x="2286000" y="3467100"/>
                </a:lnTo>
                <a:lnTo>
                  <a:pt x="2209800" y="3457575"/>
                </a:lnTo>
                <a:lnTo>
                  <a:pt x="2143125" y="3390900"/>
                </a:lnTo>
                <a:lnTo>
                  <a:pt x="2143125" y="3390900"/>
                </a:lnTo>
                <a:lnTo>
                  <a:pt x="2066925" y="3314700"/>
                </a:lnTo>
                <a:cubicBezTo>
                  <a:pt x="2035175" y="3311525"/>
                  <a:pt x="2003263" y="3309688"/>
                  <a:pt x="1971675" y="3305175"/>
                </a:cubicBezTo>
                <a:cubicBezTo>
                  <a:pt x="1936400" y="3300136"/>
                  <a:pt x="1911778" y="3285438"/>
                  <a:pt x="1876425" y="3276600"/>
                </a:cubicBezTo>
                <a:cubicBezTo>
                  <a:pt x="1863725" y="3273425"/>
                  <a:pt x="1850864" y="3270837"/>
                  <a:pt x="1838325" y="3267075"/>
                </a:cubicBezTo>
                <a:cubicBezTo>
                  <a:pt x="1819091" y="3261305"/>
                  <a:pt x="1797883" y="3259164"/>
                  <a:pt x="1781175" y="3248025"/>
                </a:cubicBezTo>
                <a:cubicBezTo>
                  <a:pt x="1771650" y="3241675"/>
                  <a:pt x="1763852" y="3231085"/>
                  <a:pt x="1752600" y="3228975"/>
                </a:cubicBezTo>
                <a:cubicBezTo>
                  <a:pt x="1711912" y="3221346"/>
                  <a:pt x="1670050" y="3222625"/>
                  <a:pt x="1628775" y="3219450"/>
                </a:cubicBezTo>
                <a:cubicBezTo>
                  <a:pt x="1576103" y="3201893"/>
                  <a:pt x="1610240" y="3209925"/>
                  <a:pt x="1524000" y="3209925"/>
                </a:cubicBezTo>
                <a:lnTo>
                  <a:pt x="1524000" y="3209925"/>
                </a:lnTo>
                <a:lnTo>
                  <a:pt x="1390650" y="3209925"/>
                </a:lnTo>
                <a:lnTo>
                  <a:pt x="1390650" y="3209925"/>
                </a:lnTo>
                <a:lnTo>
                  <a:pt x="1333500" y="3238500"/>
                </a:lnTo>
                <a:cubicBezTo>
                  <a:pt x="1283265" y="3308829"/>
                  <a:pt x="1305188" y="3285862"/>
                  <a:pt x="1276350" y="3314700"/>
                </a:cubicBezTo>
                <a:lnTo>
                  <a:pt x="1276350" y="3314700"/>
                </a:lnTo>
                <a:lnTo>
                  <a:pt x="1171575" y="3324225"/>
                </a:lnTo>
                <a:lnTo>
                  <a:pt x="828675" y="3076575"/>
                </a:lnTo>
                <a:cubicBezTo>
                  <a:pt x="806450" y="3060700"/>
                  <a:pt x="785420" y="3043002"/>
                  <a:pt x="762000" y="3028950"/>
                </a:cubicBezTo>
                <a:cubicBezTo>
                  <a:pt x="707275" y="2996115"/>
                  <a:pt x="750314" y="3036314"/>
                  <a:pt x="723900" y="3009900"/>
                </a:cubicBezTo>
                <a:lnTo>
                  <a:pt x="723900" y="3009900"/>
                </a:lnTo>
                <a:lnTo>
                  <a:pt x="695325" y="2981325"/>
                </a:lnTo>
                <a:lnTo>
                  <a:pt x="695325" y="2895600"/>
                </a:lnTo>
                <a:cubicBezTo>
                  <a:pt x="693507" y="2871966"/>
                  <a:pt x="696835" y="2784320"/>
                  <a:pt x="676275" y="2743200"/>
                </a:cubicBezTo>
                <a:cubicBezTo>
                  <a:pt x="671155" y="2732961"/>
                  <a:pt x="666750" y="2720975"/>
                  <a:pt x="657225" y="2714625"/>
                </a:cubicBezTo>
                <a:cubicBezTo>
                  <a:pt x="646333" y="2707363"/>
                  <a:pt x="631825" y="2708275"/>
                  <a:pt x="619125" y="2705100"/>
                </a:cubicBezTo>
                <a:cubicBezTo>
                  <a:pt x="609600" y="2698750"/>
                  <a:pt x="600366" y="2691940"/>
                  <a:pt x="590550" y="2686050"/>
                </a:cubicBezTo>
                <a:cubicBezTo>
                  <a:pt x="568600" y="2672880"/>
                  <a:pt x="541975" y="2666050"/>
                  <a:pt x="523875" y="2647950"/>
                </a:cubicBezTo>
                <a:cubicBezTo>
                  <a:pt x="514618" y="2638693"/>
                  <a:pt x="521612" y="2620742"/>
                  <a:pt x="514350" y="2609850"/>
                </a:cubicBezTo>
                <a:cubicBezTo>
                  <a:pt x="483133" y="2563025"/>
                  <a:pt x="485775" y="2609463"/>
                  <a:pt x="485775" y="2581275"/>
                </a:cubicBezTo>
                <a:lnTo>
                  <a:pt x="485775" y="2581275"/>
                </a:lnTo>
                <a:lnTo>
                  <a:pt x="485775" y="2457450"/>
                </a:lnTo>
                <a:cubicBezTo>
                  <a:pt x="460375" y="2444750"/>
                  <a:pt x="434506" y="2432948"/>
                  <a:pt x="409575" y="2419350"/>
                </a:cubicBezTo>
                <a:cubicBezTo>
                  <a:pt x="368501" y="2396946"/>
                  <a:pt x="390614" y="2403549"/>
                  <a:pt x="352425" y="2371725"/>
                </a:cubicBezTo>
                <a:cubicBezTo>
                  <a:pt x="343631" y="2364396"/>
                  <a:pt x="332644" y="2360004"/>
                  <a:pt x="323850" y="2352675"/>
                </a:cubicBezTo>
                <a:cubicBezTo>
                  <a:pt x="230225" y="2274654"/>
                  <a:pt x="351150" y="2370450"/>
                  <a:pt x="276225" y="2295525"/>
                </a:cubicBezTo>
                <a:cubicBezTo>
                  <a:pt x="268130" y="2287430"/>
                  <a:pt x="257175" y="2282825"/>
                  <a:pt x="247650" y="2276475"/>
                </a:cubicBezTo>
                <a:cubicBezTo>
                  <a:pt x="241300" y="2266950"/>
                  <a:pt x="236695" y="2255995"/>
                  <a:pt x="228600" y="2247900"/>
                </a:cubicBezTo>
                <a:cubicBezTo>
                  <a:pt x="199767" y="2219067"/>
                  <a:pt x="194619" y="2220698"/>
                  <a:pt x="161925" y="2209800"/>
                </a:cubicBezTo>
                <a:lnTo>
                  <a:pt x="114300" y="2162175"/>
                </a:lnTo>
                <a:lnTo>
                  <a:pt x="104775" y="2181225"/>
                </a:lnTo>
                <a:cubicBezTo>
                  <a:pt x="84119" y="2067615"/>
                  <a:pt x="110826" y="2101551"/>
                  <a:pt x="66675" y="2057400"/>
                </a:cubicBezTo>
                <a:lnTo>
                  <a:pt x="66675" y="2057400"/>
                </a:lnTo>
                <a:lnTo>
                  <a:pt x="28575" y="196215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4" name="Groupe 33"/>
          <p:cNvGrpSpPr/>
          <p:nvPr/>
        </p:nvGrpSpPr>
        <p:grpSpPr>
          <a:xfrm>
            <a:off x="9525" y="-28575"/>
            <a:ext cx="8534400" cy="6124575"/>
            <a:chOff x="9525" y="-28575"/>
            <a:chExt cx="8534400" cy="6124575"/>
          </a:xfrm>
          <a:solidFill>
            <a:schemeClr val="bg1"/>
          </a:solidFill>
        </p:grpSpPr>
        <p:sp>
          <p:nvSpPr>
            <p:cNvPr id="5" name="Forme libre 4"/>
            <p:cNvSpPr/>
            <p:nvPr/>
          </p:nvSpPr>
          <p:spPr>
            <a:xfrm>
              <a:off x="9525" y="-28575"/>
              <a:ext cx="2438400" cy="976040"/>
            </a:xfrm>
            <a:custGeom>
              <a:avLst/>
              <a:gdLst>
                <a:gd name="connsiteX0" fmla="*/ 0 w 2438400"/>
                <a:gd name="connsiteY0" fmla="*/ 0 h 976040"/>
                <a:gd name="connsiteX1" fmla="*/ 0 w 2438400"/>
                <a:gd name="connsiteY1" fmla="*/ 0 h 976040"/>
                <a:gd name="connsiteX2" fmla="*/ 457200 w 2438400"/>
                <a:gd name="connsiteY2" fmla="*/ 504825 h 976040"/>
                <a:gd name="connsiteX3" fmla="*/ 495300 w 2438400"/>
                <a:gd name="connsiteY3" fmla="*/ 400050 h 976040"/>
                <a:gd name="connsiteX4" fmla="*/ 647700 w 2438400"/>
                <a:gd name="connsiteY4" fmla="*/ 495300 h 976040"/>
                <a:gd name="connsiteX5" fmla="*/ 571500 w 2438400"/>
                <a:gd name="connsiteY5" fmla="*/ 523875 h 976040"/>
                <a:gd name="connsiteX6" fmla="*/ 571500 w 2438400"/>
                <a:gd name="connsiteY6" fmla="*/ 523875 h 976040"/>
                <a:gd name="connsiteX7" fmla="*/ 638175 w 2438400"/>
                <a:gd name="connsiteY7" fmla="*/ 590550 h 976040"/>
                <a:gd name="connsiteX8" fmla="*/ 666750 w 2438400"/>
                <a:gd name="connsiteY8" fmla="*/ 628650 h 976040"/>
                <a:gd name="connsiteX9" fmla="*/ 723900 w 2438400"/>
                <a:gd name="connsiteY9" fmla="*/ 685800 h 976040"/>
                <a:gd name="connsiteX10" fmla="*/ 742950 w 2438400"/>
                <a:gd name="connsiteY10" fmla="*/ 723900 h 976040"/>
                <a:gd name="connsiteX11" fmla="*/ 781050 w 2438400"/>
                <a:gd name="connsiteY11" fmla="*/ 752475 h 976040"/>
                <a:gd name="connsiteX12" fmla="*/ 819150 w 2438400"/>
                <a:gd name="connsiteY12" fmla="*/ 809625 h 976040"/>
                <a:gd name="connsiteX13" fmla="*/ 838200 w 2438400"/>
                <a:gd name="connsiteY13" fmla="*/ 838200 h 976040"/>
                <a:gd name="connsiteX14" fmla="*/ 885825 w 2438400"/>
                <a:gd name="connsiteY14" fmla="*/ 876300 h 976040"/>
                <a:gd name="connsiteX15" fmla="*/ 914400 w 2438400"/>
                <a:gd name="connsiteY15" fmla="*/ 933450 h 976040"/>
                <a:gd name="connsiteX16" fmla="*/ 933450 w 2438400"/>
                <a:gd name="connsiteY16" fmla="*/ 971550 h 976040"/>
                <a:gd name="connsiteX17" fmla="*/ 952500 w 2438400"/>
                <a:gd name="connsiteY17" fmla="*/ 971550 h 976040"/>
                <a:gd name="connsiteX18" fmla="*/ 952500 w 2438400"/>
                <a:gd name="connsiteY18" fmla="*/ 971550 h 976040"/>
                <a:gd name="connsiteX19" fmla="*/ 1009650 w 2438400"/>
                <a:gd name="connsiteY19" fmla="*/ 847725 h 976040"/>
                <a:gd name="connsiteX20" fmla="*/ 1009650 w 2438400"/>
                <a:gd name="connsiteY20" fmla="*/ 847725 h 976040"/>
                <a:gd name="connsiteX21" fmla="*/ 838200 w 2438400"/>
                <a:gd name="connsiteY21" fmla="*/ 695325 h 976040"/>
                <a:gd name="connsiteX22" fmla="*/ 914400 w 2438400"/>
                <a:gd name="connsiteY22" fmla="*/ 676275 h 976040"/>
                <a:gd name="connsiteX23" fmla="*/ 971550 w 2438400"/>
                <a:gd name="connsiteY23" fmla="*/ 742950 h 976040"/>
                <a:gd name="connsiteX24" fmla="*/ 1000125 w 2438400"/>
                <a:gd name="connsiteY24" fmla="*/ 762000 h 976040"/>
                <a:gd name="connsiteX25" fmla="*/ 1038225 w 2438400"/>
                <a:gd name="connsiteY25" fmla="*/ 790575 h 976040"/>
                <a:gd name="connsiteX26" fmla="*/ 1066800 w 2438400"/>
                <a:gd name="connsiteY26" fmla="*/ 800100 h 976040"/>
                <a:gd name="connsiteX27" fmla="*/ 1095375 w 2438400"/>
                <a:gd name="connsiteY27" fmla="*/ 819150 h 976040"/>
                <a:gd name="connsiteX28" fmla="*/ 1143000 w 2438400"/>
                <a:gd name="connsiteY28" fmla="*/ 800100 h 976040"/>
                <a:gd name="connsiteX29" fmla="*/ 1171575 w 2438400"/>
                <a:gd name="connsiteY29" fmla="*/ 781050 h 976040"/>
                <a:gd name="connsiteX30" fmla="*/ 1219200 w 2438400"/>
                <a:gd name="connsiteY30" fmla="*/ 771525 h 976040"/>
                <a:gd name="connsiteX31" fmla="*/ 1219200 w 2438400"/>
                <a:gd name="connsiteY31" fmla="*/ 752475 h 976040"/>
                <a:gd name="connsiteX32" fmla="*/ 1219200 w 2438400"/>
                <a:gd name="connsiteY32" fmla="*/ 752475 h 976040"/>
                <a:gd name="connsiteX33" fmla="*/ 1200150 w 2438400"/>
                <a:gd name="connsiteY33" fmla="*/ 666750 h 976040"/>
                <a:gd name="connsiteX34" fmla="*/ 1190625 w 2438400"/>
                <a:gd name="connsiteY34" fmla="*/ 647700 h 976040"/>
                <a:gd name="connsiteX35" fmla="*/ 1190625 w 2438400"/>
                <a:gd name="connsiteY35" fmla="*/ 647700 h 976040"/>
                <a:gd name="connsiteX36" fmla="*/ 1476375 w 2438400"/>
                <a:gd name="connsiteY36" fmla="*/ 676275 h 976040"/>
                <a:gd name="connsiteX37" fmla="*/ 1476375 w 2438400"/>
                <a:gd name="connsiteY37" fmla="*/ 762000 h 976040"/>
                <a:gd name="connsiteX38" fmla="*/ 1990725 w 2438400"/>
                <a:gd name="connsiteY38" fmla="*/ 762000 h 976040"/>
                <a:gd name="connsiteX39" fmla="*/ 2076450 w 2438400"/>
                <a:gd name="connsiteY39" fmla="*/ 838200 h 976040"/>
                <a:gd name="connsiteX40" fmla="*/ 2028825 w 2438400"/>
                <a:gd name="connsiteY40" fmla="*/ 876300 h 976040"/>
                <a:gd name="connsiteX41" fmla="*/ 2219325 w 2438400"/>
                <a:gd name="connsiteY41" fmla="*/ 885825 h 976040"/>
                <a:gd name="connsiteX42" fmla="*/ 2266950 w 2438400"/>
                <a:gd name="connsiteY42" fmla="*/ 895350 h 976040"/>
                <a:gd name="connsiteX43" fmla="*/ 2333625 w 2438400"/>
                <a:gd name="connsiteY43" fmla="*/ 923925 h 976040"/>
                <a:gd name="connsiteX44" fmla="*/ 2438400 w 2438400"/>
                <a:gd name="connsiteY44" fmla="*/ 933450 h 976040"/>
                <a:gd name="connsiteX45" fmla="*/ 2438400 w 2438400"/>
                <a:gd name="connsiteY45" fmla="*/ 933450 h 976040"/>
                <a:gd name="connsiteX46" fmla="*/ 2419350 w 2438400"/>
                <a:gd name="connsiteY46" fmla="*/ 809625 h 976040"/>
                <a:gd name="connsiteX47" fmla="*/ 2419350 w 2438400"/>
                <a:gd name="connsiteY47" fmla="*/ 809625 h 976040"/>
                <a:gd name="connsiteX48" fmla="*/ 2333625 w 2438400"/>
                <a:gd name="connsiteY48" fmla="*/ 800100 h 976040"/>
                <a:gd name="connsiteX49" fmla="*/ 2305050 w 2438400"/>
                <a:gd name="connsiteY49" fmla="*/ 790575 h 976040"/>
                <a:gd name="connsiteX50" fmla="*/ 2247900 w 2438400"/>
                <a:gd name="connsiteY50" fmla="*/ 781050 h 976040"/>
                <a:gd name="connsiteX51" fmla="*/ 2143125 w 2438400"/>
                <a:gd name="connsiteY51" fmla="*/ 771525 h 976040"/>
                <a:gd name="connsiteX52" fmla="*/ 2095500 w 2438400"/>
                <a:gd name="connsiteY52" fmla="*/ 742950 h 976040"/>
                <a:gd name="connsiteX53" fmla="*/ 2095500 w 2438400"/>
                <a:gd name="connsiteY53" fmla="*/ 742950 h 976040"/>
                <a:gd name="connsiteX54" fmla="*/ 1743075 w 2438400"/>
                <a:gd name="connsiteY54" fmla="*/ 676275 h 976040"/>
                <a:gd name="connsiteX55" fmla="*/ 1533525 w 2438400"/>
                <a:gd name="connsiteY55" fmla="*/ 581025 h 976040"/>
                <a:gd name="connsiteX56" fmla="*/ 1181100 w 2438400"/>
                <a:gd name="connsiteY56" fmla="*/ 581025 h 976040"/>
                <a:gd name="connsiteX57" fmla="*/ 1181100 w 2438400"/>
                <a:gd name="connsiteY57" fmla="*/ 581025 h 976040"/>
                <a:gd name="connsiteX58" fmla="*/ 1047750 w 2438400"/>
                <a:gd name="connsiteY58" fmla="*/ 561975 h 976040"/>
                <a:gd name="connsiteX59" fmla="*/ 1009650 w 2438400"/>
                <a:gd name="connsiteY59" fmla="*/ 533400 h 976040"/>
                <a:gd name="connsiteX60" fmla="*/ 971550 w 2438400"/>
                <a:gd name="connsiteY60" fmla="*/ 514350 h 976040"/>
                <a:gd name="connsiteX61" fmla="*/ 942975 w 2438400"/>
                <a:gd name="connsiteY61" fmla="*/ 504825 h 976040"/>
                <a:gd name="connsiteX62" fmla="*/ 962025 w 2438400"/>
                <a:gd name="connsiteY62" fmla="*/ 485775 h 976040"/>
                <a:gd name="connsiteX63" fmla="*/ 962025 w 2438400"/>
                <a:gd name="connsiteY63" fmla="*/ 485775 h 976040"/>
                <a:gd name="connsiteX64" fmla="*/ 990600 w 2438400"/>
                <a:gd name="connsiteY64" fmla="*/ 266700 h 976040"/>
                <a:gd name="connsiteX65" fmla="*/ 904875 w 2438400"/>
                <a:gd name="connsiteY65" fmla="*/ 247650 h 976040"/>
                <a:gd name="connsiteX66" fmla="*/ 857250 w 2438400"/>
                <a:gd name="connsiteY66" fmla="*/ 238125 h 976040"/>
                <a:gd name="connsiteX67" fmla="*/ 857250 w 2438400"/>
                <a:gd name="connsiteY67" fmla="*/ 238125 h 976040"/>
                <a:gd name="connsiteX68" fmla="*/ 733425 w 2438400"/>
                <a:gd name="connsiteY68" fmla="*/ 361950 h 976040"/>
                <a:gd name="connsiteX69" fmla="*/ 600075 w 2438400"/>
                <a:gd name="connsiteY69" fmla="*/ 361950 h 976040"/>
                <a:gd name="connsiteX70" fmla="*/ 438150 w 2438400"/>
                <a:gd name="connsiteY70" fmla="*/ 276225 h 976040"/>
                <a:gd name="connsiteX71" fmla="*/ 400050 w 2438400"/>
                <a:gd name="connsiteY71" fmla="*/ 200025 h 976040"/>
                <a:gd name="connsiteX72" fmla="*/ 381000 w 2438400"/>
                <a:gd name="connsiteY72" fmla="*/ 142875 h 976040"/>
                <a:gd name="connsiteX73" fmla="*/ 390525 w 2438400"/>
                <a:gd name="connsiteY73" fmla="*/ 38100 h 976040"/>
                <a:gd name="connsiteX74" fmla="*/ 390525 w 2438400"/>
                <a:gd name="connsiteY74" fmla="*/ 38100 h 976040"/>
                <a:gd name="connsiteX75" fmla="*/ 0 w 2438400"/>
                <a:gd name="connsiteY75" fmla="*/ 0 h 9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8400" h="976040">
                  <a:moveTo>
                    <a:pt x="0" y="0"/>
                  </a:moveTo>
                  <a:lnTo>
                    <a:pt x="0" y="0"/>
                  </a:lnTo>
                  <a:lnTo>
                    <a:pt x="457200" y="504825"/>
                  </a:lnTo>
                  <a:lnTo>
                    <a:pt x="495300" y="400050"/>
                  </a:lnTo>
                  <a:lnTo>
                    <a:pt x="647700" y="495300"/>
                  </a:lnTo>
                  <a:lnTo>
                    <a:pt x="571500" y="523875"/>
                  </a:lnTo>
                  <a:lnTo>
                    <a:pt x="571500" y="523875"/>
                  </a:lnTo>
                  <a:cubicBezTo>
                    <a:pt x="593725" y="546100"/>
                    <a:pt x="617032" y="567293"/>
                    <a:pt x="638175" y="590550"/>
                  </a:cubicBezTo>
                  <a:cubicBezTo>
                    <a:pt x="648854" y="602297"/>
                    <a:pt x="656130" y="616850"/>
                    <a:pt x="666750" y="628650"/>
                  </a:cubicBezTo>
                  <a:cubicBezTo>
                    <a:pt x="684772" y="648675"/>
                    <a:pt x="711852" y="661703"/>
                    <a:pt x="723900" y="685800"/>
                  </a:cubicBezTo>
                  <a:cubicBezTo>
                    <a:pt x="730250" y="698500"/>
                    <a:pt x="733709" y="713119"/>
                    <a:pt x="742950" y="723900"/>
                  </a:cubicBezTo>
                  <a:cubicBezTo>
                    <a:pt x="753281" y="735953"/>
                    <a:pt x="770503" y="740610"/>
                    <a:pt x="781050" y="752475"/>
                  </a:cubicBezTo>
                  <a:cubicBezTo>
                    <a:pt x="796261" y="769587"/>
                    <a:pt x="806450" y="790575"/>
                    <a:pt x="819150" y="809625"/>
                  </a:cubicBezTo>
                  <a:cubicBezTo>
                    <a:pt x="825500" y="819150"/>
                    <a:pt x="829261" y="831049"/>
                    <a:pt x="838200" y="838200"/>
                  </a:cubicBezTo>
                  <a:cubicBezTo>
                    <a:pt x="854075" y="850900"/>
                    <a:pt x="871450" y="861925"/>
                    <a:pt x="885825" y="876300"/>
                  </a:cubicBezTo>
                  <a:cubicBezTo>
                    <a:pt x="908706" y="899181"/>
                    <a:pt x="902780" y="906336"/>
                    <a:pt x="914400" y="933450"/>
                  </a:cubicBezTo>
                  <a:cubicBezTo>
                    <a:pt x="919993" y="946501"/>
                    <a:pt x="923410" y="961510"/>
                    <a:pt x="933450" y="971550"/>
                  </a:cubicBezTo>
                  <a:cubicBezTo>
                    <a:pt x="937940" y="976040"/>
                    <a:pt x="946150" y="971550"/>
                    <a:pt x="952500" y="971550"/>
                  </a:cubicBezTo>
                  <a:lnTo>
                    <a:pt x="952500" y="971550"/>
                  </a:lnTo>
                  <a:cubicBezTo>
                    <a:pt x="992845" y="850515"/>
                    <a:pt x="954679" y="875211"/>
                    <a:pt x="1009650" y="847725"/>
                  </a:cubicBezTo>
                  <a:lnTo>
                    <a:pt x="1009650" y="847725"/>
                  </a:lnTo>
                  <a:lnTo>
                    <a:pt x="838200" y="695325"/>
                  </a:lnTo>
                  <a:lnTo>
                    <a:pt x="914400" y="676275"/>
                  </a:lnTo>
                  <a:cubicBezTo>
                    <a:pt x="933450" y="698500"/>
                    <a:pt x="950852" y="722252"/>
                    <a:pt x="971550" y="742950"/>
                  </a:cubicBezTo>
                  <a:cubicBezTo>
                    <a:pt x="979645" y="751045"/>
                    <a:pt x="990810" y="755346"/>
                    <a:pt x="1000125" y="762000"/>
                  </a:cubicBezTo>
                  <a:cubicBezTo>
                    <a:pt x="1013043" y="771227"/>
                    <a:pt x="1024442" y="782699"/>
                    <a:pt x="1038225" y="790575"/>
                  </a:cubicBezTo>
                  <a:cubicBezTo>
                    <a:pt x="1046942" y="795556"/>
                    <a:pt x="1057820" y="795610"/>
                    <a:pt x="1066800" y="800100"/>
                  </a:cubicBezTo>
                  <a:cubicBezTo>
                    <a:pt x="1077039" y="805220"/>
                    <a:pt x="1085850" y="812800"/>
                    <a:pt x="1095375" y="819150"/>
                  </a:cubicBezTo>
                  <a:cubicBezTo>
                    <a:pt x="1111250" y="812800"/>
                    <a:pt x="1127707" y="807746"/>
                    <a:pt x="1143000" y="800100"/>
                  </a:cubicBezTo>
                  <a:cubicBezTo>
                    <a:pt x="1153239" y="794980"/>
                    <a:pt x="1160856" y="785070"/>
                    <a:pt x="1171575" y="781050"/>
                  </a:cubicBezTo>
                  <a:cubicBezTo>
                    <a:pt x="1186734" y="775366"/>
                    <a:pt x="1205318" y="779854"/>
                    <a:pt x="1219200" y="771525"/>
                  </a:cubicBezTo>
                  <a:cubicBezTo>
                    <a:pt x="1224645" y="768258"/>
                    <a:pt x="1219200" y="758825"/>
                    <a:pt x="1219200" y="752475"/>
                  </a:cubicBezTo>
                  <a:lnTo>
                    <a:pt x="1219200" y="752475"/>
                  </a:lnTo>
                  <a:cubicBezTo>
                    <a:pt x="1212850" y="723900"/>
                    <a:pt x="1207250" y="695148"/>
                    <a:pt x="1200150" y="666750"/>
                  </a:cubicBezTo>
                  <a:cubicBezTo>
                    <a:pt x="1189621" y="624634"/>
                    <a:pt x="1190625" y="631464"/>
                    <a:pt x="1190625" y="647700"/>
                  </a:cubicBezTo>
                  <a:lnTo>
                    <a:pt x="1190625" y="647700"/>
                  </a:lnTo>
                  <a:lnTo>
                    <a:pt x="1476375" y="676275"/>
                  </a:lnTo>
                  <a:lnTo>
                    <a:pt x="1476375" y="762000"/>
                  </a:lnTo>
                  <a:lnTo>
                    <a:pt x="1990725" y="762000"/>
                  </a:lnTo>
                  <a:lnTo>
                    <a:pt x="2076450" y="838200"/>
                  </a:lnTo>
                  <a:lnTo>
                    <a:pt x="2028825" y="876300"/>
                  </a:lnTo>
                  <a:cubicBezTo>
                    <a:pt x="2092325" y="879475"/>
                    <a:pt x="2155948" y="880755"/>
                    <a:pt x="2219325" y="885825"/>
                  </a:cubicBezTo>
                  <a:cubicBezTo>
                    <a:pt x="2235463" y="887116"/>
                    <a:pt x="2251591" y="890230"/>
                    <a:pt x="2266950" y="895350"/>
                  </a:cubicBezTo>
                  <a:cubicBezTo>
                    <a:pt x="2419350" y="946150"/>
                    <a:pt x="2217107" y="890634"/>
                    <a:pt x="2333625" y="923925"/>
                  </a:cubicBezTo>
                  <a:cubicBezTo>
                    <a:pt x="2385829" y="938840"/>
                    <a:pt x="2371295" y="933450"/>
                    <a:pt x="2438400" y="933450"/>
                  </a:cubicBezTo>
                  <a:lnTo>
                    <a:pt x="2438400" y="933450"/>
                  </a:lnTo>
                  <a:cubicBezTo>
                    <a:pt x="2416595" y="835327"/>
                    <a:pt x="2419350" y="876997"/>
                    <a:pt x="2419350" y="809625"/>
                  </a:cubicBezTo>
                  <a:lnTo>
                    <a:pt x="2419350" y="809625"/>
                  </a:lnTo>
                  <a:cubicBezTo>
                    <a:pt x="2390775" y="806450"/>
                    <a:pt x="2361985" y="804827"/>
                    <a:pt x="2333625" y="800100"/>
                  </a:cubicBezTo>
                  <a:cubicBezTo>
                    <a:pt x="2323721" y="798449"/>
                    <a:pt x="2314851" y="792753"/>
                    <a:pt x="2305050" y="790575"/>
                  </a:cubicBezTo>
                  <a:cubicBezTo>
                    <a:pt x="2286197" y="786385"/>
                    <a:pt x="2267080" y="783307"/>
                    <a:pt x="2247900" y="781050"/>
                  </a:cubicBezTo>
                  <a:cubicBezTo>
                    <a:pt x="2213071" y="776952"/>
                    <a:pt x="2178050" y="774700"/>
                    <a:pt x="2143125" y="771525"/>
                  </a:cubicBezTo>
                  <a:cubicBezTo>
                    <a:pt x="2106031" y="759160"/>
                    <a:pt x="2121650" y="769100"/>
                    <a:pt x="2095500" y="742950"/>
                  </a:cubicBezTo>
                  <a:lnTo>
                    <a:pt x="2095500" y="742950"/>
                  </a:lnTo>
                  <a:lnTo>
                    <a:pt x="1743075" y="676275"/>
                  </a:lnTo>
                  <a:lnTo>
                    <a:pt x="1533525" y="581025"/>
                  </a:lnTo>
                  <a:lnTo>
                    <a:pt x="1181100" y="581025"/>
                  </a:lnTo>
                  <a:lnTo>
                    <a:pt x="1181100" y="581025"/>
                  </a:lnTo>
                  <a:cubicBezTo>
                    <a:pt x="1173360" y="580321"/>
                    <a:pt x="1078951" y="579804"/>
                    <a:pt x="1047750" y="561975"/>
                  </a:cubicBezTo>
                  <a:cubicBezTo>
                    <a:pt x="1033967" y="554099"/>
                    <a:pt x="1023112" y="541814"/>
                    <a:pt x="1009650" y="533400"/>
                  </a:cubicBezTo>
                  <a:cubicBezTo>
                    <a:pt x="997609" y="525875"/>
                    <a:pt x="984601" y="519943"/>
                    <a:pt x="971550" y="514350"/>
                  </a:cubicBezTo>
                  <a:cubicBezTo>
                    <a:pt x="962322" y="510395"/>
                    <a:pt x="946150" y="514350"/>
                    <a:pt x="942975" y="504825"/>
                  </a:cubicBezTo>
                  <a:cubicBezTo>
                    <a:pt x="940135" y="496306"/>
                    <a:pt x="955675" y="492125"/>
                    <a:pt x="962025" y="485775"/>
                  </a:cubicBezTo>
                  <a:lnTo>
                    <a:pt x="962025" y="485775"/>
                  </a:lnTo>
                  <a:lnTo>
                    <a:pt x="990600" y="266700"/>
                  </a:lnTo>
                  <a:lnTo>
                    <a:pt x="904875" y="247650"/>
                  </a:lnTo>
                  <a:cubicBezTo>
                    <a:pt x="860263" y="237355"/>
                    <a:pt x="880698" y="238125"/>
                    <a:pt x="857250" y="238125"/>
                  </a:cubicBezTo>
                  <a:lnTo>
                    <a:pt x="857250" y="238125"/>
                  </a:lnTo>
                  <a:lnTo>
                    <a:pt x="733425" y="361950"/>
                  </a:lnTo>
                  <a:lnTo>
                    <a:pt x="600075" y="361950"/>
                  </a:lnTo>
                  <a:lnTo>
                    <a:pt x="438150" y="276225"/>
                  </a:lnTo>
                  <a:cubicBezTo>
                    <a:pt x="425450" y="250825"/>
                    <a:pt x="411237" y="226127"/>
                    <a:pt x="400050" y="200025"/>
                  </a:cubicBezTo>
                  <a:cubicBezTo>
                    <a:pt x="392140" y="181568"/>
                    <a:pt x="381000" y="142875"/>
                    <a:pt x="381000" y="142875"/>
                  </a:cubicBezTo>
                  <a:lnTo>
                    <a:pt x="390525" y="38100"/>
                  </a:lnTo>
                  <a:lnTo>
                    <a:pt x="390525" y="38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219325" y="1114425"/>
              <a:ext cx="4714875" cy="3038475"/>
            </a:xfrm>
            <a:custGeom>
              <a:avLst/>
              <a:gdLst>
                <a:gd name="connsiteX0" fmla="*/ 0 w 4714875"/>
                <a:gd name="connsiteY0" fmla="*/ 0 h 3038475"/>
                <a:gd name="connsiteX1" fmla="*/ 66675 w 4714875"/>
                <a:gd name="connsiteY1" fmla="*/ 180975 h 3038475"/>
                <a:gd name="connsiteX2" fmla="*/ 180975 w 4714875"/>
                <a:gd name="connsiteY2" fmla="*/ 161925 h 3038475"/>
                <a:gd name="connsiteX3" fmla="*/ 247650 w 4714875"/>
                <a:gd name="connsiteY3" fmla="*/ 219075 h 3038475"/>
                <a:gd name="connsiteX4" fmla="*/ 276225 w 4714875"/>
                <a:gd name="connsiteY4" fmla="*/ 247650 h 3038475"/>
                <a:gd name="connsiteX5" fmla="*/ 342900 w 4714875"/>
                <a:gd name="connsiteY5" fmla="*/ 295275 h 3038475"/>
                <a:gd name="connsiteX6" fmla="*/ 342900 w 4714875"/>
                <a:gd name="connsiteY6" fmla="*/ 295275 h 3038475"/>
                <a:gd name="connsiteX7" fmla="*/ 266700 w 4714875"/>
                <a:gd name="connsiteY7" fmla="*/ 333375 h 3038475"/>
                <a:gd name="connsiteX8" fmla="*/ 238125 w 4714875"/>
                <a:gd name="connsiteY8" fmla="*/ 361950 h 3038475"/>
                <a:gd name="connsiteX9" fmla="*/ 238125 w 4714875"/>
                <a:gd name="connsiteY9" fmla="*/ 361950 h 3038475"/>
                <a:gd name="connsiteX10" fmla="*/ 285750 w 4714875"/>
                <a:gd name="connsiteY10" fmla="*/ 428625 h 3038475"/>
                <a:gd name="connsiteX11" fmla="*/ 295275 w 4714875"/>
                <a:gd name="connsiteY11" fmla="*/ 466725 h 3038475"/>
                <a:gd name="connsiteX12" fmla="*/ 304800 w 4714875"/>
                <a:gd name="connsiteY12" fmla="*/ 485775 h 3038475"/>
                <a:gd name="connsiteX13" fmla="*/ 304800 w 4714875"/>
                <a:gd name="connsiteY13" fmla="*/ 485775 h 3038475"/>
                <a:gd name="connsiteX14" fmla="*/ 457200 w 4714875"/>
                <a:gd name="connsiteY14" fmla="*/ 571500 h 3038475"/>
                <a:gd name="connsiteX15" fmla="*/ 457200 w 4714875"/>
                <a:gd name="connsiteY15" fmla="*/ 647700 h 3038475"/>
                <a:gd name="connsiteX16" fmla="*/ 552450 w 4714875"/>
                <a:gd name="connsiteY16" fmla="*/ 723900 h 3038475"/>
                <a:gd name="connsiteX17" fmla="*/ 561975 w 4714875"/>
                <a:gd name="connsiteY17" fmla="*/ 723900 h 3038475"/>
                <a:gd name="connsiteX18" fmla="*/ 561975 w 4714875"/>
                <a:gd name="connsiteY18" fmla="*/ 723900 h 3038475"/>
                <a:gd name="connsiteX19" fmla="*/ 571500 w 4714875"/>
                <a:gd name="connsiteY19" fmla="*/ 800100 h 3038475"/>
                <a:gd name="connsiteX20" fmla="*/ 542925 w 4714875"/>
                <a:gd name="connsiteY20" fmla="*/ 857250 h 3038475"/>
                <a:gd name="connsiteX21" fmla="*/ 447675 w 4714875"/>
                <a:gd name="connsiteY21" fmla="*/ 876300 h 3038475"/>
                <a:gd name="connsiteX22" fmla="*/ 419100 w 4714875"/>
                <a:gd name="connsiteY22" fmla="*/ 885825 h 3038475"/>
                <a:gd name="connsiteX23" fmla="*/ 352425 w 4714875"/>
                <a:gd name="connsiteY23" fmla="*/ 866775 h 3038475"/>
                <a:gd name="connsiteX24" fmla="*/ 209550 w 4714875"/>
                <a:gd name="connsiteY24" fmla="*/ 876300 h 3038475"/>
                <a:gd name="connsiteX25" fmla="*/ 209550 w 4714875"/>
                <a:gd name="connsiteY25" fmla="*/ 876300 h 3038475"/>
                <a:gd name="connsiteX26" fmla="*/ 485775 w 4714875"/>
                <a:gd name="connsiteY26" fmla="*/ 1009650 h 3038475"/>
                <a:gd name="connsiteX27" fmla="*/ 533400 w 4714875"/>
                <a:gd name="connsiteY27" fmla="*/ 1076325 h 3038475"/>
                <a:gd name="connsiteX28" fmla="*/ 561975 w 4714875"/>
                <a:gd name="connsiteY28" fmla="*/ 1095375 h 3038475"/>
                <a:gd name="connsiteX29" fmla="*/ 571500 w 4714875"/>
                <a:gd name="connsiteY29" fmla="*/ 1104900 h 3038475"/>
                <a:gd name="connsiteX30" fmla="*/ 571500 w 4714875"/>
                <a:gd name="connsiteY30" fmla="*/ 1104900 h 3038475"/>
                <a:gd name="connsiteX31" fmla="*/ 619125 w 4714875"/>
                <a:gd name="connsiteY31" fmla="*/ 1114425 h 3038475"/>
                <a:gd name="connsiteX32" fmla="*/ 619125 w 4714875"/>
                <a:gd name="connsiteY32" fmla="*/ 1028700 h 3038475"/>
                <a:gd name="connsiteX33" fmla="*/ 657225 w 4714875"/>
                <a:gd name="connsiteY33" fmla="*/ 1038225 h 3038475"/>
                <a:gd name="connsiteX34" fmla="*/ 657225 w 4714875"/>
                <a:gd name="connsiteY34" fmla="*/ 1190625 h 3038475"/>
                <a:gd name="connsiteX35" fmla="*/ 657225 w 4714875"/>
                <a:gd name="connsiteY35" fmla="*/ 1190625 h 3038475"/>
                <a:gd name="connsiteX36" fmla="*/ 733425 w 4714875"/>
                <a:gd name="connsiteY36" fmla="*/ 1200150 h 3038475"/>
                <a:gd name="connsiteX37" fmla="*/ 781050 w 4714875"/>
                <a:gd name="connsiteY37" fmla="*/ 1247775 h 3038475"/>
                <a:gd name="connsiteX38" fmla="*/ 809625 w 4714875"/>
                <a:gd name="connsiteY38" fmla="*/ 1095375 h 3038475"/>
                <a:gd name="connsiteX39" fmla="*/ 809625 w 4714875"/>
                <a:gd name="connsiteY39" fmla="*/ 1095375 h 3038475"/>
                <a:gd name="connsiteX40" fmla="*/ 847725 w 4714875"/>
                <a:gd name="connsiteY40" fmla="*/ 1047750 h 3038475"/>
                <a:gd name="connsiteX41" fmla="*/ 990600 w 4714875"/>
                <a:gd name="connsiteY41" fmla="*/ 1095375 h 3038475"/>
                <a:gd name="connsiteX42" fmla="*/ 1009650 w 4714875"/>
                <a:gd name="connsiteY42" fmla="*/ 1162050 h 3038475"/>
                <a:gd name="connsiteX43" fmla="*/ 1409700 w 4714875"/>
                <a:gd name="connsiteY43" fmla="*/ 1190625 h 3038475"/>
                <a:gd name="connsiteX44" fmla="*/ 1390650 w 4714875"/>
                <a:gd name="connsiteY44" fmla="*/ 1285875 h 3038475"/>
                <a:gd name="connsiteX45" fmla="*/ 1381125 w 4714875"/>
                <a:gd name="connsiteY45" fmla="*/ 1343025 h 3038475"/>
                <a:gd name="connsiteX46" fmla="*/ 1381125 w 4714875"/>
                <a:gd name="connsiteY46" fmla="*/ 1343025 h 3038475"/>
                <a:gd name="connsiteX47" fmla="*/ 1447800 w 4714875"/>
                <a:gd name="connsiteY47" fmla="*/ 1504950 h 3038475"/>
                <a:gd name="connsiteX48" fmla="*/ 1524000 w 4714875"/>
                <a:gd name="connsiteY48" fmla="*/ 1562100 h 3038475"/>
                <a:gd name="connsiteX49" fmla="*/ 1771650 w 4714875"/>
                <a:gd name="connsiteY49" fmla="*/ 1562100 h 3038475"/>
                <a:gd name="connsiteX50" fmla="*/ 1857375 w 4714875"/>
                <a:gd name="connsiteY50" fmla="*/ 1619250 h 3038475"/>
                <a:gd name="connsiteX51" fmla="*/ 1933575 w 4714875"/>
                <a:gd name="connsiteY51" fmla="*/ 1343025 h 3038475"/>
                <a:gd name="connsiteX52" fmla="*/ 2181225 w 4714875"/>
                <a:gd name="connsiteY52" fmla="*/ 1352550 h 3038475"/>
                <a:gd name="connsiteX53" fmla="*/ 2286000 w 4714875"/>
                <a:gd name="connsiteY53" fmla="*/ 1276350 h 3038475"/>
                <a:gd name="connsiteX54" fmla="*/ 2590800 w 4714875"/>
                <a:gd name="connsiteY54" fmla="*/ 1276350 h 3038475"/>
                <a:gd name="connsiteX55" fmla="*/ 2657475 w 4714875"/>
                <a:gd name="connsiteY55" fmla="*/ 1333500 h 3038475"/>
                <a:gd name="connsiteX56" fmla="*/ 2657475 w 4714875"/>
                <a:gd name="connsiteY56" fmla="*/ 1333500 h 3038475"/>
                <a:gd name="connsiteX57" fmla="*/ 2667000 w 4714875"/>
                <a:gd name="connsiteY57" fmla="*/ 1552575 h 3038475"/>
                <a:gd name="connsiteX58" fmla="*/ 2667000 w 4714875"/>
                <a:gd name="connsiteY58" fmla="*/ 1552575 h 3038475"/>
                <a:gd name="connsiteX59" fmla="*/ 2476500 w 4714875"/>
                <a:gd name="connsiteY59" fmla="*/ 1609725 h 3038475"/>
                <a:gd name="connsiteX60" fmla="*/ 2381250 w 4714875"/>
                <a:gd name="connsiteY60" fmla="*/ 1666875 h 3038475"/>
                <a:gd name="connsiteX61" fmla="*/ 2105025 w 4714875"/>
                <a:gd name="connsiteY61" fmla="*/ 1666875 h 3038475"/>
                <a:gd name="connsiteX62" fmla="*/ 2105025 w 4714875"/>
                <a:gd name="connsiteY62" fmla="*/ 1666875 h 3038475"/>
                <a:gd name="connsiteX63" fmla="*/ 1952625 w 4714875"/>
                <a:gd name="connsiteY63" fmla="*/ 1733550 h 3038475"/>
                <a:gd name="connsiteX64" fmla="*/ 1885950 w 4714875"/>
                <a:gd name="connsiteY64" fmla="*/ 1790700 h 3038475"/>
                <a:gd name="connsiteX65" fmla="*/ 1857375 w 4714875"/>
                <a:gd name="connsiteY65" fmla="*/ 1885950 h 3038475"/>
                <a:gd name="connsiteX66" fmla="*/ 2000250 w 4714875"/>
                <a:gd name="connsiteY66" fmla="*/ 1828800 h 3038475"/>
                <a:gd name="connsiteX67" fmla="*/ 2028825 w 4714875"/>
                <a:gd name="connsiteY67" fmla="*/ 1819275 h 3038475"/>
                <a:gd name="connsiteX68" fmla="*/ 2066925 w 4714875"/>
                <a:gd name="connsiteY68" fmla="*/ 1809750 h 3038475"/>
                <a:gd name="connsiteX69" fmla="*/ 2066925 w 4714875"/>
                <a:gd name="connsiteY69" fmla="*/ 1809750 h 3038475"/>
                <a:gd name="connsiteX70" fmla="*/ 2171700 w 4714875"/>
                <a:gd name="connsiteY70" fmla="*/ 1819275 h 3038475"/>
                <a:gd name="connsiteX71" fmla="*/ 2247900 w 4714875"/>
                <a:gd name="connsiteY71" fmla="*/ 1847850 h 3038475"/>
                <a:gd name="connsiteX72" fmla="*/ 2276475 w 4714875"/>
                <a:gd name="connsiteY72" fmla="*/ 1866900 h 3038475"/>
                <a:gd name="connsiteX73" fmla="*/ 2305050 w 4714875"/>
                <a:gd name="connsiteY73" fmla="*/ 1876425 h 3038475"/>
                <a:gd name="connsiteX74" fmla="*/ 2305050 w 4714875"/>
                <a:gd name="connsiteY74" fmla="*/ 1876425 h 3038475"/>
                <a:gd name="connsiteX75" fmla="*/ 2457450 w 4714875"/>
                <a:gd name="connsiteY75" fmla="*/ 1962150 h 3038475"/>
                <a:gd name="connsiteX76" fmla="*/ 2695575 w 4714875"/>
                <a:gd name="connsiteY76" fmla="*/ 1943100 h 3038475"/>
                <a:gd name="connsiteX77" fmla="*/ 2886075 w 4714875"/>
                <a:gd name="connsiteY77" fmla="*/ 1933575 h 3038475"/>
                <a:gd name="connsiteX78" fmla="*/ 2886075 w 4714875"/>
                <a:gd name="connsiteY78" fmla="*/ 1933575 h 3038475"/>
                <a:gd name="connsiteX79" fmla="*/ 3324225 w 4714875"/>
                <a:gd name="connsiteY79" fmla="*/ 2133600 h 3038475"/>
                <a:gd name="connsiteX80" fmla="*/ 3457575 w 4714875"/>
                <a:gd name="connsiteY80" fmla="*/ 2209800 h 3038475"/>
                <a:gd name="connsiteX81" fmla="*/ 3829050 w 4714875"/>
                <a:gd name="connsiteY81" fmla="*/ 2571750 h 3038475"/>
                <a:gd name="connsiteX82" fmla="*/ 4010025 w 4714875"/>
                <a:gd name="connsiteY82" fmla="*/ 2628900 h 3038475"/>
                <a:gd name="connsiteX83" fmla="*/ 4038600 w 4714875"/>
                <a:gd name="connsiteY83" fmla="*/ 2781300 h 3038475"/>
                <a:gd name="connsiteX84" fmla="*/ 4019550 w 4714875"/>
                <a:gd name="connsiteY84" fmla="*/ 2781300 h 3038475"/>
                <a:gd name="connsiteX85" fmla="*/ 4019550 w 4714875"/>
                <a:gd name="connsiteY85" fmla="*/ 2781300 h 3038475"/>
                <a:gd name="connsiteX86" fmla="*/ 3981450 w 4714875"/>
                <a:gd name="connsiteY86" fmla="*/ 2914650 h 3038475"/>
                <a:gd name="connsiteX87" fmla="*/ 3943350 w 4714875"/>
                <a:gd name="connsiteY87" fmla="*/ 3038475 h 3038475"/>
                <a:gd name="connsiteX88" fmla="*/ 4038600 w 4714875"/>
                <a:gd name="connsiteY88" fmla="*/ 3038475 h 3038475"/>
                <a:gd name="connsiteX89" fmla="*/ 4191000 w 4714875"/>
                <a:gd name="connsiteY89" fmla="*/ 2847975 h 3038475"/>
                <a:gd name="connsiteX90" fmla="*/ 4276725 w 4714875"/>
                <a:gd name="connsiteY90" fmla="*/ 2857500 h 3038475"/>
                <a:gd name="connsiteX91" fmla="*/ 4352925 w 4714875"/>
                <a:gd name="connsiteY91" fmla="*/ 2867025 h 3038475"/>
                <a:gd name="connsiteX92" fmla="*/ 4352925 w 4714875"/>
                <a:gd name="connsiteY92" fmla="*/ 2867025 h 3038475"/>
                <a:gd name="connsiteX93" fmla="*/ 4476750 w 4714875"/>
                <a:gd name="connsiteY93" fmla="*/ 2867025 h 3038475"/>
                <a:gd name="connsiteX94" fmla="*/ 4562475 w 4714875"/>
                <a:gd name="connsiteY94" fmla="*/ 2667000 h 3038475"/>
                <a:gd name="connsiteX95" fmla="*/ 4495800 w 4714875"/>
                <a:gd name="connsiteY95" fmla="*/ 2609850 h 3038475"/>
                <a:gd name="connsiteX96" fmla="*/ 4410075 w 4714875"/>
                <a:gd name="connsiteY96" fmla="*/ 2571750 h 3038475"/>
                <a:gd name="connsiteX97" fmla="*/ 4352925 w 4714875"/>
                <a:gd name="connsiteY97" fmla="*/ 2552700 h 3038475"/>
                <a:gd name="connsiteX98" fmla="*/ 4267200 w 4714875"/>
                <a:gd name="connsiteY98" fmla="*/ 2524125 h 3038475"/>
                <a:gd name="connsiteX99" fmla="*/ 4181475 w 4714875"/>
                <a:gd name="connsiteY99" fmla="*/ 2524125 h 3038475"/>
                <a:gd name="connsiteX100" fmla="*/ 4181475 w 4714875"/>
                <a:gd name="connsiteY100" fmla="*/ 2524125 h 3038475"/>
                <a:gd name="connsiteX101" fmla="*/ 4095750 w 4714875"/>
                <a:gd name="connsiteY101" fmla="*/ 2524125 h 3038475"/>
                <a:gd name="connsiteX102" fmla="*/ 4076700 w 4714875"/>
                <a:gd name="connsiteY102" fmla="*/ 2400300 h 3038475"/>
                <a:gd name="connsiteX103" fmla="*/ 4086225 w 4714875"/>
                <a:gd name="connsiteY103" fmla="*/ 2352675 h 3038475"/>
                <a:gd name="connsiteX104" fmla="*/ 4048125 w 4714875"/>
                <a:gd name="connsiteY104" fmla="*/ 2266950 h 3038475"/>
                <a:gd name="connsiteX105" fmla="*/ 4029075 w 4714875"/>
                <a:gd name="connsiteY105" fmla="*/ 2219325 h 3038475"/>
                <a:gd name="connsiteX106" fmla="*/ 4029075 w 4714875"/>
                <a:gd name="connsiteY106" fmla="*/ 2219325 h 3038475"/>
                <a:gd name="connsiteX107" fmla="*/ 4095750 w 4714875"/>
                <a:gd name="connsiteY107" fmla="*/ 2171700 h 3038475"/>
                <a:gd name="connsiteX108" fmla="*/ 4095750 w 4714875"/>
                <a:gd name="connsiteY108" fmla="*/ 2171700 h 3038475"/>
                <a:gd name="connsiteX109" fmla="*/ 4171950 w 4714875"/>
                <a:gd name="connsiteY109" fmla="*/ 2209800 h 3038475"/>
                <a:gd name="connsiteX110" fmla="*/ 4248150 w 4714875"/>
                <a:gd name="connsiteY110" fmla="*/ 2257425 h 3038475"/>
                <a:gd name="connsiteX111" fmla="*/ 4248150 w 4714875"/>
                <a:gd name="connsiteY111" fmla="*/ 2257425 h 3038475"/>
                <a:gd name="connsiteX112" fmla="*/ 4248150 w 4714875"/>
                <a:gd name="connsiteY112" fmla="*/ 2314575 h 3038475"/>
                <a:gd name="connsiteX113" fmla="*/ 4295775 w 4714875"/>
                <a:gd name="connsiteY113" fmla="*/ 2247900 h 3038475"/>
                <a:gd name="connsiteX114" fmla="*/ 4295775 w 4714875"/>
                <a:gd name="connsiteY114" fmla="*/ 2247900 h 3038475"/>
                <a:gd name="connsiteX115" fmla="*/ 4267200 w 4714875"/>
                <a:gd name="connsiteY115" fmla="*/ 2171700 h 3038475"/>
                <a:gd name="connsiteX116" fmla="*/ 4248150 w 4714875"/>
                <a:gd name="connsiteY116" fmla="*/ 2114550 h 3038475"/>
                <a:gd name="connsiteX117" fmla="*/ 4267200 w 4714875"/>
                <a:gd name="connsiteY117" fmla="*/ 2076450 h 3038475"/>
                <a:gd name="connsiteX118" fmla="*/ 4295775 w 4714875"/>
                <a:gd name="connsiteY118" fmla="*/ 2066925 h 3038475"/>
                <a:gd name="connsiteX119" fmla="*/ 4295775 w 4714875"/>
                <a:gd name="connsiteY119" fmla="*/ 2066925 h 3038475"/>
                <a:gd name="connsiteX120" fmla="*/ 4467225 w 4714875"/>
                <a:gd name="connsiteY120" fmla="*/ 2085975 h 3038475"/>
                <a:gd name="connsiteX121" fmla="*/ 4495800 w 4714875"/>
                <a:gd name="connsiteY121" fmla="*/ 2095500 h 3038475"/>
                <a:gd name="connsiteX122" fmla="*/ 4562475 w 4714875"/>
                <a:gd name="connsiteY122" fmla="*/ 2124075 h 3038475"/>
                <a:gd name="connsiteX123" fmla="*/ 4562475 w 4714875"/>
                <a:gd name="connsiteY123" fmla="*/ 2124075 h 3038475"/>
                <a:gd name="connsiteX124" fmla="*/ 4638675 w 4714875"/>
                <a:gd name="connsiteY124" fmla="*/ 2162175 h 3038475"/>
                <a:gd name="connsiteX125" fmla="*/ 4714875 w 4714875"/>
                <a:gd name="connsiteY125" fmla="*/ 2190750 h 3038475"/>
                <a:gd name="connsiteX126" fmla="*/ 4714875 w 4714875"/>
                <a:gd name="connsiteY126" fmla="*/ 2190750 h 3038475"/>
                <a:gd name="connsiteX127" fmla="*/ 4714875 w 4714875"/>
                <a:gd name="connsiteY127" fmla="*/ 2057400 h 3038475"/>
                <a:gd name="connsiteX128" fmla="*/ 4714875 w 4714875"/>
                <a:gd name="connsiteY128" fmla="*/ 2057400 h 3038475"/>
                <a:gd name="connsiteX129" fmla="*/ 4638675 w 4714875"/>
                <a:gd name="connsiteY129" fmla="*/ 1990725 h 3038475"/>
                <a:gd name="connsiteX130" fmla="*/ 4600575 w 4714875"/>
                <a:gd name="connsiteY130" fmla="*/ 1952625 h 3038475"/>
                <a:gd name="connsiteX131" fmla="*/ 4600575 w 4714875"/>
                <a:gd name="connsiteY131" fmla="*/ 1952625 h 3038475"/>
                <a:gd name="connsiteX132" fmla="*/ 4562475 w 4714875"/>
                <a:gd name="connsiteY132" fmla="*/ 1857375 h 3038475"/>
                <a:gd name="connsiteX133" fmla="*/ 4495800 w 4714875"/>
                <a:gd name="connsiteY133" fmla="*/ 1905000 h 3038475"/>
                <a:gd name="connsiteX134" fmla="*/ 4448175 w 4714875"/>
                <a:gd name="connsiteY134" fmla="*/ 1943100 h 3038475"/>
                <a:gd name="connsiteX135" fmla="*/ 4438650 w 4714875"/>
                <a:gd name="connsiteY135" fmla="*/ 1943100 h 3038475"/>
                <a:gd name="connsiteX136" fmla="*/ 4438650 w 4714875"/>
                <a:gd name="connsiteY136" fmla="*/ 1943100 h 3038475"/>
                <a:gd name="connsiteX137" fmla="*/ 4381500 w 4714875"/>
                <a:gd name="connsiteY137" fmla="*/ 1876425 h 3038475"/>
                <a:gd name="connsiteX138" fmla="*/ 4343400 w 4714875"/>
                <a:gd name="connsiteY138" fmla="*/ 1847850 h 3038475"/>
                <a:gd name="connsiteX139" fmla="*/ 4343400 w 4714875"/>
                <a:gd name="connsiteY139" fmla="*/ 1866900 h 3038475"/>
                <a:gd name="connsiteX140" fmla="*/ 4267200 w 4714875"/>
                <a:gd name="connsiteY140" fmla="*/ 1838325 h 3038475"/>
                <a:gd name="connsiteX141" fmla="*/ 4248150 w 4714875"/>
                <a:gd name="connsiteY141" fmla="*/ 1809750 h 3038475"/>
                <a:gd name="connsiteX142" fmla="*/ 4238625 w 4714875"/>
                <a:gd name="connsiteY142" fmla="*/ 1752600 h 3038475"/>
                <a:gd name="connsiteX143" fmla="*/ 4238625 w 4714875"/>
                <a:gd name="connsiteY143" fmla="*/ 1752600 h 3038475"/>
                <a:gd name="connsiteX144" fmla="*/ 4238625 w 4714875"/>
                <a:gd name="connsiteY144" fmla="*/ 1609725 h 3038475"/>
                <a:gd name="connsiteX145" fmla="*/ 4238625 w 4714875"/>
                <a:gd name="connsiteY145" fmla="*/ 1609725 h 3038475"/>
                <a:gd name="connsiteX146" fmla="*/ 4210050 w 4714875"/>
                <a:gd name="connsiteY146" fmla="*/ 1533525 h 3038475"/>
                <a:gd name="connsiteX147" fmla="*/ 4210050 w 4714875"/>
                <a:gd name="connsiteY147" fmla="*/ 1533525 h 3038475"/>
                <a:gd name="connsiteX148" fmla="*/ 4343400 w 4714875"/>
                <a:gd name="connsiteY148" fmla="*/ 1533525 h 3038475"/>
                <a:gd name="connsiteX149" fmla="*/ 4343400 w 4714875"/>
                <a:gd name="connsiteY149" fmla="*/ 1533525 h 3038475"/>
                <a:gd name="connsiteX150" fmla="*/ 4391025 w 4714875"/>
                <a:gd name="connsiteY150" fmla="*/ 1524000 h 3038475"/>
                <a:gd name="connsiteX151" fmla="*/ 4400550 w 4714875"/>
                <a:gd name="connsiteY151" fmla="*/ 1390650 h 3038475"/>
                <a:gd name="connsiteX152" fmla="*/ 4400550 w 4714875"/>
                <a:gd name="connsiteY152" fmla="*/ 1257300 h 3038475"/>
                <a:gd name="connsiteX153" fmla="*/ 4352925 w 4714875"/>
                <a:gd name="connsiteY153" fmla="*/ 1181100 h 3038475"/>
                <a:gd name="connsiteX154" fmla="*/ 4352925 w 4714875"/>
                <a:gd name="connsiteY154" fmla="*/ 1181100 h 3038475"/>
                <a:gd name="connsiteX155" fmla="*/ 4343400 w 4714875"/>
                <a:gd name="connsiteY155" fmla="*/ 1057275 h 3038475"/>
                <a:gd name="connsiteX156" fmla="*/ 4343400 w 4714875"/>
                <a:gd name="connsiteY156" fmla="*/ 1057275 h 3038475"/>
                <a:gd name="connsiteX157" fmla="*/ 4419600 w 4714875"/>
                <a:gd name="connsiteY157" fmla="*/ 1019175 h 3038475"/>
                <a:gd name="connsiteX158" fmla="*/ 4419600 w 4714875"/>
                <a:gd name="connsiteY158" fmla="*/ 1019175 h 3038475"/>
                <a:gd name="connsiteX159" fmla="*/ 4352925 w 4714875"/>
                <a:gd name="connsiteY159" fmla="*/ 790575 h 3038475"/>
                <a:gd name="connsiteX160" fmla="*/ 4381500 w 4714875"/>
                <a:gd name="connsiteY160" fmla="*/ 704850 h 3038475"/>
                <a:gd name="connsiteX161" fmla="*/ 4286250 w 4714875"/>
                <a:gd name="connsiteY161" fmla="*/ 647700 h 3038475"/>
                <a:gd name="connsiteX162" fmla="*/ 4286250 w 4714875"/>
                <a:gd name="connsiteY162" fmla="*/ 647700 h 3038475"/>
                <a:gd name="connsiteX163" fmla="*/ 4257675 w 4714875"/>
                <a:gd name="connsiteY163" fmla="*/ 571500 h 3038475"/>
                <a:gd name="connsiteX164" fmla="*/ 4267200 w 4714875"/>
                <a:gd name="connsiteY164" fmla="*/ 523875 h 3038475"/>
                <a:gd name="connsiteX165" fmla="*/ 4267200 w 4714875"/>
                <a:gd name="connsiteY165" fmla="*/ 523875 h 3038475"/>
                <a:gd name="connsiteX166" fmla="*/ 4152900 w 4714875"/>
                <a:gd name="connsiteY166" fmla="*/ 523875 h 3038475"/>
                <a:gd name="connsiteX167" fmla="*/ 4152900 w 4714875"/>
                <a:gd name="connsiteY167" fmla="*/ 523875 h 3038475"/>
                <a:gd name="connsiteX168" fmla="*/ 4191000 w 4714875"/>
                <a:gd name="connsiteY168" fmla="*/ 600075 h 3038475"/>
                <a:gd name="connsiteX169" fmla="*/ 4200525 w 4714875"/>
                <a:gd name="connsiteY169" fmla="*/ 628650 h 3038475"/>
                <a:gd name="connsiteX170" fmla="*/ 4200525 w 4714875"/>
                <a:gd name="connsiteY170" fmla="*/ 676275 h 3038475"/>
                <a:gd name="connsiteX171" fmla="*/ 4200525 w 4714875"/>
                <a:gd name="connsiteY171" fmla="*/ 676275 h 3038475"/>
                <a:gd name="connsiteX172" fmla="*/ 4114800 w 4714875"/>
                <a:gd name="connsiteY172" fmla="*/ 866775 h 3038475"/>
                <a:gd name="connsiteX173" fmla="*/ 4048125 w 4714875"/>
                <a:gd name="connsiteY173" fmla="*/ 923925 h 3038475"/>
                <a:gd name="connsiteX174" fmla="*/ 4048125 w 4714875"/>
                <a:gd name="connsiteY174" fmla="*/ 1133475 h 3038475"/>
                <a:gd name="connsiteX175" fmla="*/ 4048125 w 4714875"/>
                <a:gd name="connsiteY175" fmla="*/ 1133475 h 3038475"/>
                <a:gd name="connsiteX176" fmla="*/ 4010025 w 4714875"/>
                <a:gd name="connsiteY176" fmla="*/ 1295400 h 3038475"/>
                <a:gd name="connsiteX177" fmla="*/ 3943350 w 4714875"/>
                <a:gd name="connsiteY177" fmla="*/ 1352550 h 3038475"/>
                <a:gd name="connsiteX178" fmla="*/ 3924300 w 4714875"/>
                <a:gd name="connsiteY178" fmla="*/ 1171575 h 3038475"/>
                <a:gd name="connsiteX179" fmla="*/ 3943350 w 4714875"/>
                <a:gd name="connsiteY179" fmla="*/ 1085850 h 3038475"/>
                <a:gd name="connsiteX180" fmla="*/ 3933825 w 4714875"/>
                <a:gd name="connsiteY180" fmla="*/ 1038225 h 3038475"/>
                <a:gd name="connsiteX181" fmla="*/ 3933825 w 4714875"/>
                <a:gd name="connsiteY181" fmla="*/ 1019175 h 3038475"/>
                <a:gd name="connsiteX182" fmla="*/ 3933825 w 4714875"/>
                <a:gd name="connsiteY182" fmla="*/ 1019175 h 3038475"/>
                <a:gd name="connsiteX183" fmla="*/ 3952875 w 4714875"/>
                <a:gd name="connsiteY183" fmla="*/ 923925 h 3038475"/>
                <a:gd name="connsiteX184" fmla="*/ 3952875 w 4714875"/>
                <a:gd name="connsiteY184" fmla="*/ 923925 h 3038475"/>
                <a:gd name="connsiteX185" fmla="*/ 4000500 w 4714875"/>
                <a:gd name="connsiteY185" fmla="*/ 857250 h 3038475"/>
                <a:gd name="connsiteX186" fmla="*/ 4000500 w 4714875"/>
                <a:gd name="connsiteY186" fmla="*/ 857250 h 3038475"/>
                <a:gd name="connsiteX187" fmla="*/ 4010025 w 4714875"/>
                <a:gd name="connsiteY187" fmla="*/ 771525 h 3038475"/>
                <a:gd name="connsiteX188" fmla="*/ 4000500 w 4714875"/>
                <a:gd name="connsiteY188" fmla="*/ 723900 h 3038475"/>
                <a:gd name="connsiteX189" fmla="*/ 4000500 w 4714875"/>
                <a:gd name="connsiteY189" fmla="*/ 685800 h 3038475"/>
                <a:gd name="connsiteX190" fmla="*/ 4000500 w 4714875"/>
                <a:gd name="connsiteY190" fmla="*/ 685800 h 3038475"/>
                <a:gd name="connsiteX191" fmla="*/ 3771900 w 4714875"/>
                <a:gd name="connsiteY191" fmla="*/ 742950 h 3038475"/>
                <a:gd name="connsiteX192" fmla="*/ 3743325 w 4714875"/>
                <a:gd name="connsiteY192" fmla="*/ 762000 h 3038475"/>
                <a:gd name="connsiteX193" fmla="*/ 3686175 w 4714875"/>
                <a:gd name="connsiteY193" fmla="*/ 809625 h 3038475"/>
                <a:gd name="connsiteX194" fmla="*/ 3657600 w 4714875"/>
                <a:gd name="connsiteY194" fmla="*/ 819150 h 3038475"/>
                <a:gd name="connsiteX195" fmla="*/ 3657600 w 4714875"/>
                <a:gd name="connsiteY195" fmla="*/ 819150 h 3038475"/>
                <a:gd name="connsiteX196" fmla="*/ 3629025 w 4714875"/>
                <a:gd name="connsiteY196" fmla="*/ 895350 h 3038475"/>
                <a:gd name="connsiteX197" fmla="*/ 3629025 w 4714875"/>
                <a:gd name="connsiteY197" fmla="*/ 895350 h 3038475"/>
                <a:gd name="connsiteX198" fmla="*/ 3724275 w 4714875"/>
                <a:gd name="connsiteY198" fmla="*/ 952500 h 3038475"/>
                <a:gd name="connsiteX199" fmla="*/ 3752850 w 4714875"/>
                <a:gd name="connsiteY199" fmla="*/ 1047750 h 3038475"/>
                <a:gd name="connsiteX200" fmla="*/ 3752850 w 4714875"/>
                <a:gd name="connsiteY200" fmla="*/ 1047750 h 3038475"/>
                <a:gd name="connsiteX201" fmla="*/ 3857625 w 4714875"/>
                <a:gd name="connsiteY201" fmla="*/ 1171575 h 3038475"/>
                <a:gd name="connsiteX202" fmla="*/ 3867150 w 4714875"/>
                <a:gd name="connsiteY202" fmla="*/ 1171575 h 3038475"/>
                <a:gd name="connsiteX203" fmla="*/ 3867150 w 4714875"/>
                <a:gd name="connsiteY203" fmla="*/ 1171575 h 3038475"/>
                <a:gd name="connsiteX204" fmla="*/ 3886200 w 4714875"/>
                <a:gd name="connsiteY204" fmla="*/ 1276350 h 3038475"/>
                <a:gd name="connsiteX205" fmla="*/ 3886200 w 4714875"/>
                <a:gd name="connsiteY205" fmla="*/ 1343025 h 3038475"/>
                <a:gd name="connsiteX206" fmla="*/ 3867150 w 4714875"/>
                <a:gd name="connsiteY206" fmla="*/ 1276350 h 3038475"/>
                <a:gd name="connsiteX207" fmla="*/ 3790950 w 4714875"/>
                <a:gd name="connsiteY207" fmla="*/ 1304925 h 3038475"/>
                <a:gd name="connsiteX208" fmla="*/ 3762375 w 4714875"/>
                <a:gd name="connsiteY208" fmla="*/ 1314450 h 3038475"/>
                <a:gd name="connsiteX209" fmla="*/ 3762375 w 4714875"/>
                <a:gd name="connsiteY209" fmla="*/ 1314450 h 3038475"/>
                <a:gd name="connsiteX210" fmla="*/ 3705225 w 4714875"/>
                <a:gd name="connsiteY210" fmla="*/ 1266825 h 3038475"/>
                <a:gd name="connsiteX211" fmla="*/ 3752850 w 4714875"/>
                <a:gd name="connsiteY211" fmla="*/ 1200150 h 3038475"/>
                <a:gd name="connsiteX212" fmla="*/ 3762375 w 4714875"/>
                <a:gd name="connsiteY212" fmla="*/ 1171575 h 3038475"/>
                <a:gd name="connsiteX213" fmla="*/ 3781425 w 4714875"/>
                <a:gd name="connsiteY213" fmla="*/ 1143000 h 3038475"/>
                <a:gd name="connsiteX214" fmla="*/ 3800475 w 4714875"/>
                <a:gd name="connsiteY214" fmla="*/ 1104900 h 3038475"/>
                <a:gd name="connsiteX215" fmla="*/ 3781425 w 4714875"/>
                <a:gd name="connsiteY215" fmla="*/ 1057275 h 3038475"/>
                <a:gd name="connsiteX216" fmla="*/ 3771900 w 4714875"/>
                <a:gd name="connsiteY216" fmla="*/ 1019175 h 3038475"/>
                <a:gd name="connsiteX217" fmla="*/ 3771900 w 4714875"/>
                <a:gd name="connsiteY217" fmla="*/ 1019175 h 3038475"/>
                <a:gd name="connsiteX218" fmla="*/ 3638550 w 4714875"/>
                <a:gd name="connsiteY218" fmla="*/ 1019175 h 3038475"/>
                <a:gd name="connsiteX219" fmla="*/ 3609975 w 4714875"/>
                <a:gd name="connsiteY219" fmla="*/ 952500 h 3038475"/>
                <a:gd name="connsiteX220" fmla="*/ 3600450 w 4714875"/>
                <a:gd name="connsiteY220" fmla="*/ 952500 h 3038475"/>
                <a:gd name="connsiteX221" fmla="*/ 3600450 w 4714875"/>
                <a:gd name="connsiteY221" fmla="*/ 952500 h 3038475"/>
                <a:gd name="connsiteX222" fmla="*/ 3486150 w 4714875"/>
                <a:gd name="connsiteY222" fmla="*/ 971550 h 3038475"/>
                <a:gd name="connsiteX223" fmla="*/ 3467100 w 4714875"/>
                <a:gd name="connsiteY223" fmla="*/ 990600 h 3038475"/>
                <a:gd name="connsiteX224" fmla="*/ 3467100 w 4714875"/>
                <a:gd name="connsiteY224" fmla="*/ 990600 h 3038475"/>
                <a:gd name="connsiteX225" fmla="*/ 3343275 w 4714875"/>
                <a:gd name="connsiteY225" fmla="*/ 962025 h 3038475"/>
                <a:gd name="connsiteX226" fmla="*/ 3267075 w 4714875"/>
                <a:gd name="connsiteY226" fmla="*/ 914400 h 3038475"/>
                <a:gd name="connsiteX227" fmla="*/ 3238500 w 4714875"/>
                <a:gd name="connsiteY227" fmla="*/ 885825 h 3038475"/>
                <a:gd name="connsiteX228" fmla="*/ 3181350 w 4714875"/>
                <a:gd name="connsiteY228" fmla="*/ 838200 h 3038475"/>
                <a:gd name="connsiteX229" fmla="*/ 3257550 w 4714875"/>
                <a:gd name="connsiteY229" fmla="*/ 819150 h 3038475"/>
                <a:gd name="connsiteX230" fmla="*/ 3257550 w 4714875"/>
                <a:gd name="connsiteY230" fmla="*/ 819150 h 3038475"/>
                <a:gd name="connsiteX231" fmla="*/ 3162300 w 4714875"/>
                <a:gd name="connsiteY231" fmla="*/ 781050 h 3038475"/>
                <a:gd name="connsiteX232" fmla="*/ 3105150 w 4714875"/>
                <a:gd name="connsiteY232" fmla="*/ 752475 h 3038475"/>
                <a:gd name="connsiteX233" fmla="*/ 3038475 w 4714875"/>
                <a:gd name="connsiteY233" fmla="*/ 704850 h 3038475"/>
                <a:gd name="connsiteX234" fmla="*/ 3019425 w 4714875"/>
                <a:gd name="connsiteY234" fmla="*/ 695325 h 3038475"/>
                <a:gd name="connsiteX235" fmla="*/ 3019425 w 4714875"/>
                <a:gd name="connsiteY235" fmla="*/ 695325 h 3038475"/>
                <a:gd name="connsiteX236" fmla="*/ 2981325 w 4714875"/>
                <a:gd name="connsiteY236" fmla="*/ 695325 h 3038475"/>
                <a:gd name="connsiteX237" fmla="*/ 3019425 w 4714875"/>
                <a:gd name="connsiteY237" fmla="*/ 800100 h 3038475"/>
                <a:gd name="connsiteX238" fmla="*/ 3019425 w 4714875"/>
                <a:gd name="connsiteY238" fmla="*/ 800100 h 3038475"/>
                <a:gd name="connsiteX239" fmla="*/ 3048000 w 4714875"/>
                <a:gd name="connsiteY239" fmla="*/ 923925 h 3038475"/>
                <a:gd name="connsiteX240" fmla="*/ 3228975 w 4714875"/>
                <a:gd name="connsiteY240" fmla="*/ 990600 h 3038475"/>
                <a:gd name="connsiteX241" fmla="*/ 3124200 w 4714875"/>
                <a:gd name="connsiteY241" fmla="*/ 1038225 h 3038475"/>
                <a:gd name="connsiteX242" fmla="*/ 3124200 w 4714875"/>
                <a:gd name="connsiteY242" fmla="*/ 1038225 h 3038475"/>
                <a:gd name="connsiteX243" fmla="*/ 3314700 w 4714875"/>
                <a:gd name="connsiteY243" fmla="*/ 1209675 h 3038475"/>
                <a:gd name="connsiteX244" fmla="*/ 3429000 w 4714875"/>
                <a:gd name="connsiteY244" fmla="*/ 1257300 h 3038475"/>
                <a:gd name="connsiteX245" fmla="*/ 3457575 w 4714875"/>
                <a:gd name="connsiteY245" fmla="*/ 1390650 h 3038475"/>
                <a:gd name="connsiteX246" fmla="*/ 3429000 w 4714875"/>
                <a:gd name="connsiteY246" fmla="*/ 1466850 h 3038475"/>
                <a:gd name="connsiteX247" fmla="*/ 3419475 w 4714875"/>
                <a:gd name="connsiteY247" fmla="*/ 1495425 h 3038475"/>
                <a:gd name="connsiteX248" fmla="*/ 3381375 w 4714875"/>
                <a:gd name="connsiteY248" fmla="*/ 1552575 h 3038475"/>
                <a:gd name="connsiteX249" fmla="*/ 3343275 w 4714875"/>
                <a:gd name="connsiteY249" fmla="*/ 1590675 h 3038475"/>
                <a:gd name="connsiteX250" fmla="*/ 3343275 w 4714875"/>
                <a:gd name="connsiteY250" fmla="*/ 1590675 h 3038475"/>
                <a:gd name="connsiteX251" fmla="*/ 3267075 w 4714875"/>
                <a:gd name="connsiteY251" fmla="*/ 1590675 h 3038475"/>
                <a:gd name="connsiteX252" fmla="*/ 3200400 w 4714875"/>
                <a:gd name="connsiteY252" fmla="*/ 1543050 h 3038475"/>
                <a:gd name="connsiteX253" fmla="*/ 3171825 w 4714875"/>
                <a:gd name="connsiteY253" fmla="*/ 1495425 h 3038475"/>
                <a:gd name="connsiteX254" fmla="*/ 3152775 w 4714875"/>
                <a:gd name="connsiteY254" fmla="*/ 1466850 h 3038475"/>
                <a:gd name="connsiteX255" fmla="*/ 3152775 w 4714875"/>
                <a:gd name="connsiteY255" fmla="*/ 1466850 h 3038475"/>
                <a:gd name="connsiteX256" fmla="*/ 3057525 w 4714875"/>
                <a:gd name="connsiteY256" fmla="*/ 1466850 h 3038475"/>
                <a:gd name="connsiteX257" fmla="*/ 3057525 w 4714875"/>
                <a:gd name="connsiteY257" fmla="*/ 1466850 h 3038475"/>
                <a:gd name="connsiteX258" fmla="*/ 3028950 w 4714875"/>
                <a:gd name="connsiteY258" fmla="*/ 1390650 h 3038475"/>
                <a:gd name="connsiteX259" fmla="*/ 3000375 w 4714875"/>
                <a:gd name="connsiteY259" fmla="*/ 1343025 h 3038475"/>
                <a:gd name="connsiteX260" fmla="*/ 2990850 w 4714875"/>
                <a:gd name="connsiteY260" fmla="*/ 1304925 h 3038475"/>
                <a:gd name="connsiteX261" fmla="*/ 2981325 w 4714875"/>
                <a:gd name="connsiteY261" fmla="*/ 1257300 h 3038475"/>
                <a:gd name="connsiteX262" fmla="*/ 2981325 w 4714875"/>
                <a:gd name="connsiteY262" fmla="*/ 1257300 h 3038475"/>
                <a:gd name="connsiteX263" fmla="*/ 3048000 w 4714875"/>
                <a:gd name="connsiteY263" fmla="*/ 1200150 h 3038475"/>
                <a:gd name="connsiteX264" fmla="*/ 3076575 w 4714875"/>
                <a:gd name="connsiteY264" fmla="*/ 1190625 h 3038475"/>
                <a:gd name="connsiteX265" fmla="*/ 3086100 w 4714875"/>
                <a:gd name="connsiteY265" fmla="*/ 1114425 h 3038475"/>
                <a:gd name="connsiteX266" fmla="*/ 3114675 w 4714875"/>
                <a:gd name="connsiteY266" fmla="*/ 1066800 h 3038475"/>
                <a:gd name="connsiteX267" fmla="*/ 3114675 w 4714875"/>
                <a:gd name="connsiteY267" fmla="*/ 1066800 h 3038475"/>
                <a:gd name="connsiteX268" fmla="*/ 3067050 w 4714875"/>
                <a:gd name="connsiteY268" fmla="*/ 1047750 h 3038475"/>
                <a:gd name="connsiteX269" fmla="*/ 2971800 w 4714875"/>
                <a:gd name="connsiteY269" fmla="*/ 1095375 h 3038475"/>
                <a:gd name="connsiteX270" fmla="*/ 2971800 w 4714875"/>
                <a:gd name="connsiteY270" fmla="*/ 1095375 h 3038475"/>
                <a:gd name="connsiteX271" fmla="*/ 2895600 w 4714875"/>
                <a:gd name="connsiteY271" fmla="*/ 1152525 h 3038475"/>
                <a:gd name="connsiteX272" fmla="*/ 2895600 w 4714875"/>
                <a:gd name="connsiteY272" fmla="*/ 1152525 h 3038475"/>
                <a:gd name="connsiteX273" fmla="*/ 2809875 w 4714875"/>
                <a:gd name="connsiteY273" fmla="*/ 1104900 h 3038475"/>
                <a:gd name="connsiteX274" fmla="*/ 2809875 w 4714875"/>
                <a:gd name="connsiteY274" fmla="*/ 1104900 h 3038475"/>
                <a:gd name="connsiteX275" fmla="*/ 2876550 w 4714875"/>
                <a:gd name="connsiteY275" fmla="*/ 1028700 h 3038475"/>
                <a:gd name="connsiteX276" fmla="*/ 2943225 w 4714875"/>
                <a:gd name="connsiteY276" fmla="*/ 933450 h 3038475"/>
                <a:gd name="connsiteX277" fmla="*/ 2943225 w 4714875"/>
                <a:gd name="connsiteY277" fmla="*/ 933450 h 3038475"/>
                <a:gd name="connsiteX278" fmla="*/ 2952750 w 4714875"/>
                <a:gd name="connsiteY278" fmla="*/ 809625 h 3038475"/>
                <a:gd name="connsiteX279" fmla="*/ 2952750 w 4714875"/>
                <a:gd name="connsiteY279" fmla="*/ 809625 h 3038475"/>
                <a:gd name="connsiteX280" fmla="*/ 2743200 w 4714875"/>
                <a:gd name="connsiteY280" fmla="*/ 809625 h 3038475"/>
                <a:gd name="connsiteX281" fmla="*/ 2743200 w 4714875"/>
                <a:gd name="connsiteY281" fmla="*/ 809625 h 3038475"/>
                <a:gd name="connsiteX282" fmla="*/ 2724150 w 4714875"/>
                <a:gd name="connsiteY282" fmla="*/ 933450 h 3038475"/>
                <a:gd name="connsiteX283" fmla="*/ 2714625 w 4714875"/>
                <a:gd name="connsiteY283" fmla="*/ 942975 h 3038475"/>
                <a:gd name="connsiteX284" fmla="*/ 2714625 w 4714875"/>
                <a:gd name="connsiteY284" fmla="*/ 942975 h 3038475"/>
                <a:gd name="connsiteX285" fmla="*/ 2657475 w 4714875"/>
                <a:gd name="connsiteY285" fmla="*/ 1009650 h 3038475"/>
                <a:gd name="connsiteX286" fmla="*/ 2628900 w 4714875"/>
                <a:gd name="connsiteY286" fmla="*/ 1028700 h 3038475"/>
                <a:gd name="connsiteX287" fmla="*/ 2609850 w 4714875"/>
                <a:gd name="connsiteY287" fmla="*/ 1047750 h 3038475"/>
                <a:gd name="connsiteX288" fmla="*/ 2609850 w 4714875"/>
                <a:gd name="connsiteY288" fmla="*/ 1047750 h 3038475"/>
                <a:gd name="connsiteX289" fmla="*/ 2466975 w 4714875"/>
                <a:gd name="connsiteY289" fmla="*/ 1104900 h 3038475"/>
                <a:gd name="connsiteX290" fmla="*/ 2457450 w 4714875"/>
                <a:gd name="connsiteY290" fmla="*/ 1057275 h 3038475"/>
                <a:gd name="connsiteX291" fmla="*/ 2438400 w 4714875"/>
                <a:gd name="connsiteY291" fmla="*/ 933450 h 3038475"/>
                <a:gd name="connsiteX292" fmla="*/ 2438400 w 4714875"/>
                <a:gd name="connsiteY292" fmla="*/ 933450 h 3038475"/>
                <a:gd name="connsiteX293" fmla="*/ 2076450 w 4714875"/>
                <a:gd name="connsiteY293" fmla="*/ 923925 h 3038475"/>
                <a:gd name="connsiteX294" fmla="*/ 2009775 w 4714875"/>
                <a:gd name="connsiteY294" fmla="*/ 904875 h 3038475"/>
                <a:gd name="connsiteX295" fmla="*/ 1943100 w 4714875"/>
                <a:gd name="connsiteY295" fmla="*/ 885825 h 3038475"/>
                <a:gd name="connsiteX296" fmla="*/ 1933575 w 4714875"/>
                <a:gd name="connsiteY296" fmla="*/ 876300 h 3038475"/>
                <a:gd name="connsiteX297" fmla="*/ 1933575 w 4714875"/>
                <a:gd name="connsiteY297" fmla="*/ 876300 h 3038475"/>
                <a:gd name="connsiteX298" fmla="*/ 1905000 w 4714875"/>
                <a:gd name="connsiteY298" fmla="*/ 790575 h 3038475"/>
                <a:gd name="connsiteX299" fmla="*/ 1905000 w 4714875"/>
                <a:gd name="connsiteY299" fmla="*/ 790575 h 3038475"/>
                <a:gd name="connsiteX300" fmla="*/ 1857375 w 4714875"/>
                <a:gd name="connsiteY300" fmla="*/ 781050 h 3038475"/>
                <a:gd name="connsiteX301" fmla="*/ 1581150 w 4714875"/>
                <a:gd name="connsiteY301" fmla="*/ 695325 h 3038475"/>
                <a:gd name="connsiteX302" fmla="*/ 1485900 w 4714875"/>
                <a:gd name="connsiteY302" fmla="*/ 676275 h 3038475"/>
                <a:gd name="connsiteX303" fmla="*/ 1485900 w 4714875"/>
                <a:gd name="connsiteY303" fmla="*/ 676275 h 3038475"/>
                <a:gd name="connsiteX304" fmla="*/ 1438275 w 4714875"/>
                <a:gd name="connsiteY304" fmla="*/ 752475 h 3038475"/>
                <a:gd name="connsiteX305" fmla="*/ 1438275 w 4714875"/>
                <a:gd name="connsiteY305" fmla="*/ 752475 h 3038475"/>
                <a:gd name="connsiteX306" fmla="*/ 1381125 w 4714875"/>
                <a:gd name="connsiteY306" fmla="*/ 819150 h 3038475"/>
                <a:gd name="connsiteX307" fmla="*/ 1276350 w 4714875"/>
                <a:gd name="connsiteY307" fmla="*/ 752475 h 3038475"/>
                <a:gd name="connsiteX308" fmla="*/ 1257300 w 4714875"/>
                <a:gd name="connsiteY308" fmla="*/ 723900 h 3038475"/>
                <a:gd name="connsiteX309" fmla="*/ 1238250 w 4714875"/>
                <a:gd name="connsiteY309" fmla="*/ 742950 h 3038475"/>
                <a:gd name="connsiteX310" fmla="*/ 1238250 w 4714875"/>
                <a:gd name="connsiteY310" fmla="*/ 742950 h 3038475"/>
                <a:gd name="connsiteX311" fmla="*/ 1181100 w 4714875"/>
                <a:gd name="connsiteY311" fmla="*/ 762000 h 3038475"/>
                <a:gd name="connsiteX312" fmla="*/ 1104900 w 4714875"/>
                <a:gd name="connsiteY312" fmla="*/ 714375 h 3038475"/>
                <a:gd name="connsiteX313" fmla="*/ 1104900 w 4714875"/>
                <a:gd name="connsiteY313" fmla="*/ 714375 h 3038475"/>
                <a:gd name="connsiteX314" fmla="*/ 1076325 w 4714875"/>
                <a:gd name="connsiteY314" fmla="*/ 752475 h 3038475"/>
                <a:gd name="connsiteX315" fmla="*/ 1076325 w 4714875"/>
                <a:gd name="connsiteY315" fmla="*/ 800100 h 3038475"/>
                <a:gd name="connsiteX316" fmla="*/ 895350 w 4714875"/>
                <a:gd name="connsiteY316" fmla="*/ 790575 h 3038475"/>
                <a:gd name="connsiteX317" fmla="*/ 866775 w 4714875"/>
                <a:gd name="connsiteY317" fmla="*/ 781050 h 3038475"/>
                <a:gd name="connsiteX318" fmla="*/ 857250 w 4714875"/>
                <a:gd name="connsiteY318" fmla="*/ 771525 h 3038475"/>
                <a:gd name="connsiteX319" fmla="*/ 857250 w 4714875"/>
                <a:gd name="connsiteY319" fmla="*/ 790575 h 3038475"/>
                <a:gd name="connsiteX320" fmla="*/ 790575 w 4714875"/>
                <a:gd name="connsiteY320" fmla="*/ 619125 h 3038475"/>
                <a:gd name="connsiteX321" fmla="*/ 695325 w 4714875"/>
                <a:gd name="connsiteY321" fmla="*/ 609600 h 3038475"/>
                <a:gd name="connsiteX322" fmla="*/ 695325 w 4714875"/>
                <a:gd name="connsiteY322" fmla="*/ 609600 h 3038475"/>
                <a:gd name="connsiteX323" fmla="*/ 571500 w 4714875"/>
                <a:gd name="connsiteY323" fmla="*/ 514350 h 3038475"/>
                <a:gd name="connsiteX324" fmla="*/ 495300 w 4714875"/>
                <a:gd name="connsiteY324" fmla="*/ 485775 h 3038475"/>
                <a:gd name="connsiteX325" fmla="*/ 466725 w 4714875"/>
                <a:gd name="connsiteY325" fmla="*/ 466725 h 3038475"/>
                <a:gd name="connsiteX326" fmla="*/ 466725 w 4714875"/>
                <a:gd name="connsiteY326" fmla="*/ 466725 h 3038475"/>
                <a:gd name="connsiteX327" fmla="*/ 409575 w 4714875"/>
                <a:gd name="connsiteY327" fmla="*/ 400050 h 3038475"/>
                <a:gd name="connsiteX328" fmla="*/ 381000 w 4714875"/>
                <a:gd name="connsiteY328" fmla="*/ 361950 h 3038475"/>
                <a:gd name="connsiteX329" fmla="*/ 400050 w 4714875"/>
                <a:gd name="connsiteY329" fmla="*/ 304800 h 3038475"/>
                <a:gd name="connsiteX330" fmla="*/ 400050 w 4714875"/>
                <a:gd name="connsiteY330" fmla="*/ 304800 h 3038475"/>
                <a:gd name="connsiteX331" fmla="*/ 476250 w 4714875"/>
                <a:gd name="connsiteY331" fmla="*/ 266700 h 3038475"/>
                <a:gd name="connsiteX332" fmla="*/ 504825 w 4714875"/>
                <a:gd name="connsiteY332" fmla="*/ 257175 h 3038475"/>
                <a:gd name="connsiteX333" fmla="*/ 542925 w 4714875"/>
                <a:gd name="connsiteY333" fmla="*/ 238125 h 3038475"/>
                <a:gd name="connsiteX334" fmla="*/ 542925 w 4714875"/>
                <a:gd name="connsiteY334" fmla="*/ 238125 h 3038475"/>
                <a:gd name="connsiteX335" fmla="*/ 533400 w 4714875"/>
                <a:gd name="connsiteY335" fmla="*/ 152400 h 3038475"/>
                <a:gd name="connsiteX336" fmla="*/ 523875 w 4714875"/>
                <a:gd name="connsiteY336" fmla="*/ 104775 h 3038475"/>
                <a:gd name="connsiteX337" fmla="*/ 495300 w 4714875"/>
                <a:gd name="connsiteY337" fmla="*/ 85725 h 3038475"/>
                <a:gd name="connsiteX338" fmla="*/ 495300 w 4714875"/>
                <a:gd name="connsiteY338" fmla="*/ 85725 h 3038475"/>
                <a:gd name="connsiteX339" fmla="*/ 476250 w 4714875"/>
                <a:gd name="connsiteY339" fmla="*/ 85725 h 3038475"/>
                <a:gd name="connsiteX340" fmla="*/ 428625 w 4714875"/>
                <a:gd name="connsiteY340" fmla="*/ 200025 h 3038475"/>
                <a:gd name="connsiteX341" fmla="*/ 428625 w 4714875"/>
                <a:gd name="connsiteY341" fmla="*/ 200025 h 3038475"/>
                <a:gd name="connsiteX342" fmla="*/ 381000 w 4714875"/>
                <a:gd name="connsiteY342" fmla="*/ 257175 h 3038475"/>
                <a:gd name="connsiteX343" fmla="*/ 257175 w 4714875"/>
                <a:gd name="connsiteY343" fmla="*/ 342900 h 3038475"/>
                <a:gd name="connsiteX344" fmla="*/ 228600 w 4714875"/>
                <a:gd name="connsiteY344" fmla="*/ 361950 h 3038475"/>
                <a:gd name="connsiteX345" fmla="*/ 295275 w 4714875"/>
                <a:gd name="connsiteY345" fmla="*/ 381000 h 3038475"/>
                <a:gd name="connsiteX346" fmla="*/ 285750 w 4714875"/>
                <a:gd name="connsiteY346" fmla="*/ 438150 h 3038475"/>
                <a:gd name="connsiteX347" fmla="*/ 285750 w 4714875"/>
                <a:gd name="connsiteY347" fmla="*/ 485775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4714875" h="3038475">
                  <a:moveTo>
                    <a:pt x="0" y="0"/>
                  </a:moveTo>
                  <a:lnTo>
                    <a:pt x="66675" y="180975"/>
                  </a:lnTo>
                  <a:lnTo>
                    <a:pt x="180975" y="161925"/>
                  </a:lnTo>
                  <a:cubicBezTo>
                    <a:pt x="203200" y="180975"/>
                    <a:pt x="225892" y="199493"/>
                    <a:pt x="247650" y="219075"/>
                  </a:cubicBezTo>
                  <a:cubicBezTo>
                    <a:pt x="257662" y="228086"/>
                    <a:pt x="265592" y="239380"/>
                    <a:pt x="276225" y="247650"/>
                  </a:cubicBezTo>
                  <a:cubicBezTo>
                    <a:pt x="367554" y="318684"/>
                    <a:pt x="311215" y="263590"/>
                    <a:pt x="342900" y="295275"/>
                  </a:cubicBezTo>
                  <a:lnTo>
                    <a:pt x="342900" y="295275"/>
                  </a:lnTo>
                  <a:cubicBezTo>
                    <a:pt x="317500" y="307975"/>
                    <a:pt x="289965" y="317090"/>
                    <a:pt x="266700" y="333375"/>
                  </a:cubicBezTo>
                  <a:cubicBezTo>
                    <a:pt x="222105" y="364592"/>
                    <a:pt x="265694" y="361950"/>
                    <a:pt x="238125" y="361950"/>
                  </a:cubicBezTo>
                  <a:lnTo>
                    <a:pt x="238125" y="361950"/>
                  </a:lnTo>
                  <a:cubicBezTo>
                    <a:pt x="254000" y="384175"/>
                    <a:pt x="272671" y="404648"/>
                    <a:pt x="285750" y="428625"/>
                  </a:cubicBezTo>
                  <a:cubicBezTo>
                    <a:pt x="292019" y="440117"/>
                    <a:pt x="291135" y="454306"/>
                    <a:pt x="295275" y="466725"/>
                  </a:cubicBezTo>
                  <a:cubicBezTo>
                    <a:pt x="297520" y="473460"/>
                    <a:pt x="301625" y="479425"/>
                    <a:pt x="304800" y="485775"/>
                  </a:cubicBezTo>
                  <a:lnTo>
                    <a:pt x="304800" y="485775"/>
                  </a:lnTo>
                  <a:lnTo>
                    <a:pt x="457200" y="571500"/>
                  </a:lnTo>
                  <a:lnTo>
                    <a:pt x="457200" y="647700"/>
                  </a:lnTo>
                  <a:cubicBezTo>
                    <a:pt x="469405" y="658161"/>
                    <a:pt x="524220" y="709785"/>
                    <a:pt x="552450" y="723900"/>
                  </a:cubicBezTo>
                  <a:cubicBezTo>
                    <a:pt x="555290" y="725320"/>
                    <a:pt x="558800" y="723900"/>
                    <a:pt x="561975" y="723900"/>
                  </a:cubicBezTo>
                  <a:lnTo>
                    <a:pt x="561975" y="723900"/>
                  </a:lnTo>
                  <a:lnTo>
                    <a:pt x="571500" y="800100"/>
                  </a:lnTo>
                  <a:lnTo>
                    <a:pt x="542925" y="857250"/>
                  </a:lnTo>
                  <a:cubicBezTo>
                    <a:pt x="511175" y="863600"/>
                    <a:pt x="479225" y="869019"/>
                    <a:pt x="447675" y="876300"/>
                  </a:cubicBezTo>
                  <a:cubicBezTo>
                    <a:pt x="437892" y="878558"/>
                    <a:pt x="429090" y="886824"/>
                    <a:pt x="419100" y="885825"/>
                  </a:cubicBezTo>
                  <a:cubicBezTo>
                    <a:pt x="396100" y="883525"/>
                    <a:pt x="374650" y="873125"/>
                    <a:pt x="352425" y="866775"/>
                  </a:cubicBezTo>
                  <a:lnTo>
                    <a:pt x="209550" y="876300"/>
                  </a:lnTo>
                  <a:lnTo>
                    <a:pt x="209550" y="876300"/>
                  </a:lnTo>
                  <a:lnTo>
                    <a:pt x="485775" y="1009650"/>
                  </a:lnTo>
                  <a:cubicBezTo>
                    <a:pt x="501650" y="1031875"/>
                    <a:pt x="515255" y="1055911"/>
                    <a:pt x="533400" y="1076325"/>
                  </a:cubicBezTo>
                  <a:cubicBezTo>
                    <a:pt x="541005" y="1084881"/>
                    <a:pt x="552817" y="1088506"/>
                    <a:pt x="561975" y="1095375"/>
                  </a:cubicBezTo>
                  <a:cubicBezTo>
                    <a:pt x="565567" y="1098069"/>
                    <a:pt x="568325" y="1101725"/>
                    <a:pt x="571500" y="1104900"/>
                  </a:cubicBezTo>
                  <a:lnTo>
                    <a:pt x="571500" y="1104900"/>
                  </a:lnTo>
                  <a:lnTo>
                    <a:pt x="619125" y="1114425"/>
                  </a:lnTo>
                  <a:lnTo>
                    <a:pt x="619125" y="1028700"/>
                  </a:lnTo>
                  <a:lnTo>
                    <a:pt x="657225" y="1038225"/>
                  </a:lnTo>
                  <a:lnTo>
                    <a:pt x="657225" y="1190625"/>
                  </a:lnTo>
                  <a:lnTo>
                    <a:pt x="657225" y="1190625"/>
                  </a:lnTo>
                  <a:lnTo>
                    <a:pt x="733425" y="1200150"/>
                  </a:lnTo>
                  <a:lnTo>
                    <a:pt x="781050" y="1247775"/>
                  </a:lnTo>
                  <a:cubicBezTo>
                    <a:pt x="816653" y="1140966"/>
                    <a:pt x="809625" y="1192171"/>
                    <a:pt x="809625" y="1095375"/>
                  </a:cubicBezTo>
                  <a:lnTo>
                    <a:pt x="809625" y="1095375"/>
                  </a:lnTo>
                  <a:lnTo>
                    <a:pt x="847725" y="1047750"/>
                  </a:lnTo>
                  <a:lnTo>
                    <a:pt x="990600" y="1095375"/>
                  </a:lnTo>
                  <a:lnTo>
                    <a:pt x="1009650" y="1162050"/>
                  </a:lnTo>
                  <a:lnTo>
                    <a:pt x="1409700" y="1190625"/>
                  </a:lnTo>
                  <a:cubicBezTo>
                    <a:pt x="1403350" y="1222375"/>
                    <a:pt x="1397434" y="1254215"/>
                    <a:pt x="1390650" y="1285875"/>
                  </a:cubicBezTo>
                  <a:cubicBezTo>
                    <a:pt x="1379585" y="1337512"/>
                    <a:pt x="1381125" y="1307306"/>
                    <a:pt x="1381125" y="1343025"/>
                  </a:cubicBezTo>
                  <a:lnTo>
                    <a:pt x="1381125" y="1343025"/>
                  </a:lnTo>
                  <a:lnTo>
                    <a:pt x="1447800" y="1504950"/>
                  </a:lnTo>
                  <a:lnTo>
                    <a:pt x="1524000" y="1562100"/>
                  </a:lnTo>
                  <a:lnTo>
                    <a:pt x="1771650" y="1562100"/>
                  </a:lnTo>
                  <a:lnTo>
                    <a:pt x="1857375" y="1619250"/>
                  </a:lnTo>
                  <a:lnTo>
                    <a:pt x="1933575" y="1343025"/>
                  </a:lnTo>
                  <a:lnTo>
                    <a:pt x="2181225" y="1352550"/>
                  </a:lnTo>
                  <a:lnTo>
                    <a:pt x="2286000" y="1276350"/>
                  </a:lnTo>
                  <a:lnTo>
                    <a:pt x="2590800" y="1276350"/>
                  </a:lnTo>
                  <a:cubicBezTo>
                    <a:pt x="2660059" y="1325820"/>
                    <a:pt x="2657475" y="1296663"/>
                    <a:pt x="2657475" y="1333500"/>
                  </a:cubicBezTo>
                  <a:lnTo>
                    <a:pt x="2657475" y="1333500"/>
                  </a:lnTo>
                  <a:cubicBezTo>
                    <a:pt x="2667667" y="1527157"/>
                    <a:pt x="2667000" y="1454067"/>
                    <a:pt x="2667000" y="1552575"/>
                  </a:cubicBezTo>
                  <a:lnTo>
                    <a:pt x="2667000" y="1552575"/>
                  </a:lnTo>
                  <a:lnTo>
                    <a:pt x="2476500" y="1609725"/>
                  </a:lnTo>
                  <a:lnTo>
                    <a:pt x="2381250" y="1666875"/>
                  </a:lnTo>
                  <a:lnTo>
                    <a:pt x="2105025" y="1666875"/>
                  </a:lnTo>
                  <a:lnTo>
                    <a:pt x="2105025" y="1666875"/>
                  </a:lnTo>
                  <a:lnTo>
                    <a:pt x="1952625" y="1733550"/>
                  </a:lnTo>
                  <a:lnTo>
                    <a:pt x="1885950" y="1790700"/>
                  </a:lnTo>
                  <a:lnTo>
                    <a:pt x="1857375" y="1885950"/>
                  </a:lnTo>
                  <a:cubicBezTo>
                    <a:pt x="1961450" y="1839695"/>
                    <a:pt x="1913435" y="1857738"/>
                    <a:pt x="2000250" y="1828800"/>
                  </a:cubicBezTo>
                  <a:cubicBezTo>
                    <a:pt x="2009775" y="1825625"/>
                    <a:pt x="2019085" y="1821710"/>
                    <a:pt x="2028825" y="1819275"/>
                  </a:cubicBezTo>
                  <a:lnTo>
                    <a:pt x="2066925" y="1809750"/>
                  </a:lnTo>
                  <a:lnTo>
                    <a:pt x="2066925" y="1809750"/>
                  </a:lnTo>
                  <a:cubicBezTo>
                    <a:pt x="2101850" y="1812925"/>
                    <a:pt x="2136983" y="1814315"/>
                    <a:pt x="2171700" y="1819275"/>
                  </a:cubicBezTo>
                  <a:cubicBezTo>
                    <a:pt x="2183241" y="1820924"/>
                    <a:pt x="2247583" y="1847691"/>
                    <a:pt x="2247900" y="1847850"/>
                  </a:cubicBezTo>
                  <a:cubicBezTo>
                    <a:pt x="2258139" y="1852970"/>
                    <a:pt x="2266236" y="1861780"/>
                    <a:pt x="2276475" y="1866900"/>
                  </a:cubicBezTo>
                  <a:cubicBezTo>
                    <a:pt x="2285455" y="1871390"/>
                    <a:pt x="2305050" y="1876425"/>
                    <a:pt x="2305050" y="1876425"/>
                  </a:cubicBezTo>
                  <a:lnTo>
                    <a:pt x="2305050" y="1876425"/>
                  </a:lnTo>
                  <a:lnTo>
                    <a:pt x="2457450" y="1962150"/>
                  </a:lnTo>
                  <a:cubicBezTo>
                    <a:pt x="2554565" y="1953321"/>
                    <a:pt x="2593375" y="1949112"/>
                    <a:pt x="2695575" y="1943100"/>
                  </a:cubicBezTo>
                  <a:lnTo>
                    <a:pt x="2886075" y="1933575"/>
                  </a:lnTo>
                  <a:lnTo>
                    <a:pt x="2886075" y="1933575"/>
                  </a:lnTo>
                  <a:lnTo>
                    <a:pt x="3324225" y="2133600"/>
                  </a:lnTo>
                  <a:lnTo>
                    <a:pt x="3457575" y="2209800"/>
                  </a:lnTo>
                  <a:lnTo>
                    <a:pt x="3829050" y="2571750"/>
                  </a:lnTo>
                  <a:lnTo>
                    <a:pt x="4010025" y="2628900"/>
                  </a:lnTo>
                  <a:cubicBezTo>
                    <a:pt x="4043030" y="2694910"/>
                    <a:pt x="4066559" y="2706744"/>
                    <a:pt x="4038600" y="2781300"/>
                  </a:cubicBezTo>
                  <a:cubicBezTo>
                    <a:pt x="4036370" y="2787246"/>
                    <a:pt x="4025900" y="2781300"/>
                    <a:pt x="4019550" y="2781300"/>
                  </a:cubicBezTo>
                  <a:lnTo>
                    <a:pt x="4019550" y="2781300"/>
                  </a:lnTo>
                  <a:lnTo>
                    <a:pt x="3981450" y="2914650"/>
                  </a:lnTo>
                  <a:lnTo>
                    <a:pt x="3943350" y="3038475"/>
                  </a:lnTo>
                  <a:lnTo>
                    <a:pt x="4038600" y="3038475"/>
                  </a:lnTo>
                  <a:lnTo>
                    <a:pt x="4191000" y="2847975"/>
                  </a:lnTo>
                  <a:cubicBezTo>
                    <a:pt x="4219575" y="2851150"/>
                    <a:pt x="4248365" y="2852773"/>
                    <a:pt x="4276725" y="2857500"/>
                  </a:cubicBezTo>
                  <a:cubicBezTo>
                    <a:pt x="4363996" y="2872045"/>
                    <a:pt x="4226266" y="2867025"/>
                    <a:pt x="4352925" y="2867025"/>
                  </a:cubicBezTo>
                  <a:lnTo>
                    <a:pt x="4352925" y="2867025"/>
                  </a:lnTo>
                  <a:lnTo>
                    <a:pt x="4476750" y="2867025"/>
                  </a:lnTo>
                  <a:lnTo>
                    <a:pt x="4562475" y="2667000"/>
                  </a:lnTo>
                  <a:lnTo>
                    <a:pt x="4495800" y="2609850"/>
                  </a:lnTo>
                  <a:cubicBezTo>
                    <a:pt x="4467225" y="2597150"/>
                    <a:pt x="4439109" y="2583363"/>
                    <a:pt x="4410075" y="2571750"/>
                  </a:cubicBezTo>
                  <a:cubicBezTo>
                    <a:pt x="4391431" y="2564292"/>
                    <a:pt x="4371569" y="2560158"/>
                    <a:pt x="4352925" y="2552700"/>
                  </a:cubicBezTo>
                  <a:cubicBezTo>
                    <a:pt x="4331410" y="2544094"/>
                    <a:pt x="4292591" y="2526078"/>
                    <a:pt x="4267200" y="2524125"/>
                  </a:cubicBezTo>
                  <a:cubicBezTo>
                    <a:pt x="4238709" y="2521933"/>
                    <a:pt x="4210050" y="2524125"/>
                    <a:pt x="4181475" y="2524125"/>
                  </a:cubicBezTo>
                  <a:lnTo>
                    <a:pt x="4181475" y="2524125"/>
                  </a:lnTo>
                  <a:lnTo>
                    <a:pt x="4095750" y="2524125"/>
                  </a:lnTo>
                  <a:lnTo>
                    <a:pt x="4076700" y="2400300"/>
                  </a:lnTo>
                  <a:lnTo>
                    <a:pt x="4086225" y="2352675"/>
                  </a:lnTo>
                  <a:cubicBezTo>
                    <a:pt x="4073525" y="2324100"/>
                    <a:pt x="4060152" y="2295815"/>
                    <a:pt x="4048125" y="2266950"/>
                  </a:cubicBezTo>
                  <a:cubicBezTo>
                    <a:pt x="4018700" y="2196330"/>
                    <a:pt x="4055574" y="2272323"/>
                    <a:pt x="4029075" y="2219325"/>
                  </a:cubicBezTo>
                  <a:lnTo>
                    <a:pt x="4029075" y="2219325"/>
                  </a:lnTo>
                  <a:lnTo>
                    <a:pt x="4095750" y="2171700"/>
                  </a:lnTo>
                  <a:lnTo>
                    <a:pt x="4095750" y="2171700"/>
                  </a:lnTo>
                  <a:cubicBezTo>
                    <a:pt x="4121150" y="2184400"/>
                    <a:pt x="4147199" y="2195878"/>
                    <a:pt x="4171950" y="2209800"/>
                  </a:cubicBezTo>
                  <a:cubicBezTo>
                    <a:pt x="4198056" y="2224485"/>
                    <a:pt x="4248150" y="2257425"/>
                    <a:pt x="4248150" y="2257425"/>
                  </a:cubicBezTo>
                  <a:lnTo>
                    <a:pt x="4248150" y="2257425"/>
                  </a:lnTo>
                  <a:lnTo>
                    <a:pt x="4248150" y="2314575"/>
                  </a:lnTo>
                  <a:lnTo>
                    <a:pt x="4295775" y="2247900"/>
                  </a:lnTo>
                  <a:lnTo>
                    <a:pt x="4295775" y="2247900"/>
                  </a:lnTo>
                  <a:cubicBezTo>
                    <a:pt x="4286250" y="2222500"/>
                    <a:pt x="4276324" y="2197247"/>
                    <a:pt x="4267200" y="2171700"/>
                  </a:cubicBezTo>
                  <a:cubicBezTo>
                    <a:pt x="4260446" y="2152789"/>
                    <a:pt x="4248150" y="2114550"/>
                    <a:pt x="4248150" y="2114550"/>
                  </a:cubicBezTo>
                  <a:cubicBezTo>
                    <a:pt x="4254500" y="2101850"/>
                    <a:pt x="4257160" y="2086490"/>
                    <a:pt x="4267200" y="2076450"/>
                  </a:cubicBezTo>
                  <a:cubicBezTo>
                    <a:pt x="4274300" y="2069350"/>
                    <a:pt x="4295775" y="2066925"/>
                    <a:pt x="4295775" y="2066925"/>
                  </a:cubicBezTo>
                  <a:lnTo>
                    <a:pt x="4295775" y="2066925"/>
                  </a:lnTo>
                  <a:cubicBezTo>
                    <a:pt x="4370575" y="2072679"/>
                    <a:pt x="4404492" y="2070292"/>
                    <a:pt x="4467225" y="2085975"/>
                  </a:cubicBezTo>
                  <a:cubicBezTo>
                    <a:pt x="4476965" y="2088410"/>
                    <a:pt x="4486625" y="2091422"/>
                    <a:pt x="4495800" y="2095500"/>
                  </a:cubicBezTo>
                  <a:cubicBezTo>
                    <a:pt x="4563289" y="2125495"/>
                    <a:pt x="4530534" y="2124075"/>
                    <a:pt x="4562475" y="2124075"/>
                  </a:cubicBezTo>
                  <a:lnTo>
                    <a:pt x="4562475" y="2124075"/>
                  </a:lnTo>
                  <a:cubicBezTo>
                    <a:pt x="4587875" y="2136775"/>
                    <a:pt x="4613671" y="2148711"/>
                    <a:pt x="4638675" y="2162175"/>
                  </a:cubicBezTo>
                  <a:cubicBezTo>
                    <a:pt x="4700844" y="2195651"/>
                    <a:pt x="4664506" y="2190750"/>
                    <a:pt x="4714875" y="2190750"/>
                  </a:cubicBezTo>
                  <a:lnTo>
                    <a:pt x="4714875" y="2190750"/>
                  </a:lnTo>
                  <a:lnTo>
                    <a:pt x="4714875" y="2057400"/>
                  </a:lnTo>
                  <a:lnTo>
                    <a:pt x="4714875" y="2057400"/>
                  </a:lnTo>
                  <a:cubicBezTo>
                    <a:pt x="4689475" y="2035175"/>
                    <a:pt x="4662540" y="2014590"/>
                    <a:pt x="4638675" y="1990725"/>
                  </a:cubicBezTo>
                  <a:cubicBezTo>
                    <a:pt x="4592699" y="1944749"/>
                    <a:pt x="4644121" y="1974398"/>
                    <a:pt x="4600575" y="1952625"/>
                  </a:cubicBezTo>
                  <a:lnTo>
                    <a:pt x="4600575" y="1952625"/>
                  </a:lnTo>
                  <a:lnTo>
                    <a:pt x="4562475" y="1857375"/>
                  </a:lnTo>
                  <a:cubicBezTo>
                    <a:pt x="4540250" y="1873250"/>
                    <a:pt x="4517650" y="1888613"/>
                    <a:pt x="4495800" y="1905000"/>
                  </a:cubicBezTo>
                  <a:cubicBezTo>
                    <a:pt x="4479536" y="1917198"/>
                    <a:pt x="4465091" y="1931823"/>
                    <a:pt x="4448175" y="1943100"/>
                  </a:cubicBezTo>
                  <a:cubicBezTo>
                    <a:pt x="4445533" y="1944861"/>
                    <a:pt x="4441825" y="1943100"/>
                    <a:pt x="4438650" y="1943100"/>
                  </a:cubicBezTo>
                  <a:lnTo>
                    <a:pt x="4438650" y="1943100"/>
                  </a:lnTo>
                  <a:cubicBezTo>
                    <a:pt x="4419600" y="1920875"/>
                    <a:pt x="4402198" y="1897123"/>
                    <a:pt x="4381500" y="1876425"/>
                  </a:cubicBezTo>
                  <a:cubicBezTo>
                    <a:pt x="4370275" y="1865200"/>
                    <a:pt x="4343400" y="1847850"/>
                    <a:pt x="4343400" y="1847850"/>
                  </a:cubicBezTo>
                  <a:lnTo>
                    <a:pt x="4343400" y="1866900"/>
                  </a:lnTo>
                  <a:cubicBezTo>
                    <a:pt x="4318000" y="1857375"/>
                    <a:pt x="4290461" y="1852282"/>
                    <a:pt x="4267200" y="1838325"/>
                  </a:cubicBezTo>
                  <a:cubicBezTo>
                    <a:pt x="4257384" y="1832435"/>
                    <a:pt x="4253270" y="1819989"/>
                    <a:pt x="4248150" y="1809750"/>
                  </a:cubicBezTo>
                  <a:cubicBezTo>
                    <a:pt x="4235613" y="1784676"/>
                    <a:pt x="4238625" y="1779322"/>
                    <a:pt x="4238625" y="1752600"/>
                  </a:cubicBezTo>
                  <a:lnTo>
                    <a:pt x="4238625" y="1752600"/>
                  </a:lnTo>
                  <a:lnTo>
                    <a:pt x="4238625" y="1609725"/>
                  </a:lnTo>
                  <a:lnTo>
                    <a:pt x="4238625" y="1609725"/>
                  </a:lnTo>
                  <a:lnTo>
                    <a:pt x="4210050" y="1533525"/>
                  </a:lnTo>
                  <a:lnTo>
                    <a:pt x="4210050" y="1533525"/>
                  </a:lnTo>
                  <a:lnTo>
                    <a:pt x="4343400" y="1533525"/>
                  </a:lnTo>
                  <a:lnTo>
                    <a:pt x="4343400" y="1533525"/>
                  </a:lnTo>
                  <a:lnTo>
                    <a:pt x="4391025" y="1524000"/>
                  </a:lnTo>
                  <a:cubicBezTo>
                    <a:pt x="4401412" y="1409739"/>
                    <a:pt x="4400550" y="1454294"/>
                    <a:pt x="4400550" y="1390650"/>
                  </a:cubicBezTo>
                  <a:lnTo>
                    <a:pt x="4400550" y="1257300"/>
                  </a:lnTo>
                  <a:cubicBezTo>
                    <a:pt x="4361030" y="1178260"/>
                    <a:pt x="4390848" y="1181100"/>
                    <a:pt x="4352925" y="1181100"/>
                  </a:cubicBezTo>
                  <a:lnTo>
                    <a:pt x="4352925" y="1181100"/>
                  </a:lnTo>
                  <a:cubicBezTo>
                    <a:pt x="4341998" y="1082753"/>
                    <a:pt x="4343400" y="1124126"/>
                    <a:pt x="4343400" y="1057275"/>
                  </a:cubicBezTo>
                  <a:lnTo>
                    <a:pt x="4343400" y="1057275"/>
                  </a:lnTo>
                  <a:lnTo>
                    <a:pt x="4419600" y="1019175"/>
                  </a:lnTo>
                  <a:lnTo>
                    <a:pt x="4419600" y="1019175"/>
                  </a:lnTo>
                  <a:lnTo>
                    <a:pt x="4352925" y="790575"/>
                  </a:lnTo>
                  <a:lnTo>
                    <a:pt x="4381500" y="704850"/>
                  </a:lnTo>
                  <a:cubicBezTo>
                    <a:pt x="4293133" y="645939"/>
                    <a:pt x="4330118" y="647700"/>
                    <a:pt x="4286250" y="647700"/>
                  </a:cubicBezTo>
                  <a:lnTo>
                    <a:pt x="4286250" y="647700"/>
                  </a:lnTo>
                  <a:cubicBezTo>
                    <a:pt x="4276725" y="622300"/>
                    <a:pt x="4261800" y="598312"/>
                    <a:pt x="4257675" y="571500"/>
                  </a:cubicBezTo>
                  <a:cubicBezTo>
                    <a:pt x="4255213" y="555499"/>
                    <a:pt x="4267200" y="523875"/>
                    <a:pt x="4267200" y="523875"/>
                  </a:cubicBezTo>
                  <a:lnTo>
                    <a:pt x="4267200" y="523875"/>
                  </a:lnTo>
                  <a:lnTo>
                    <a:pt x="4152900" y="523875"/>
                  </a:lnTo>
                  <a:lnTo>
                    <a:pt x="4152900" y="523875"/>
                  </a:lnTo>
                  <a:cubicBezTo>
                    <a:pt x="4165600" y="549275"/>
                    <a:pt x="4179249" y="574222"/>
                    <a:pt x="4191000" y="600075"/>
                  </a:cubicBezTo>
                  <a:cubicBezTo>
                    <a:pt x="4195155" y="609215"/>
                    <a:pt x="4199280" y="618687"/>
                    <a:pt x="4200525" y="628650"/>
                  </a:cubicBezTo>
                  <a:cubicBezTo>
                    <a:pt x="4202494" y="644402"/>
                    <a:pt x="4200525" y="660400"/>
                    <a:pt x="4200525" y="676275"/>
                  </a:cubicBezTo>
                  <a:lnTo>
                    <a:pt x="4200525" y="676275"/>
                  </a:lnTo>
                  <a:lnTo>
                    <a:pt x="4114800" y="866775"/>
                  </a:lnTo>
                  <a:lnTo>
                    <a:pt x="4048125" y="923925"/>
                  </a:lnTo>
                  <a:lnTo>
                    <a:pt x="4048125" y="1133475"/>
                  </a:lnTo>
                  <a:lnTo>
                    <a:pt x="4048125" y="1133475"/>
                  </a:lnTo>
                  <a:lnTo>
                    <a:pt x="4010025" y="1295400"/>
                  </a:lnTo>
                  <a:lnTo>
                    <a:pt x="3943350" y="1352550"/>
                  </a:lnTo>
                  <a:lnTo>
                    <a:pt x="3924300" y="1171575"/>
                  </a:lnTo>
                  <a:cubicBezTo>
                    <a:pt x="3930650" y="1143000"/>
                    <a:pt x="3941264" y="1115048"/>
                    <a:pt x="3943350" y="1085850"/>
                  </a:cubicBezTo>
                  <a:cubicBezTo>
                    <a:pt x="3944503" y="1069702"/>
                    <a:pt x="3936115" y="1054252"/>
                    <a:pt x="3933825" y="1038225"/>
                  </a:cubicBezTo>
                  <a:cubicBezTo>
                    <a:pt x="3932927" y="1031939"/>
                    <a:pt x="3933825" y="1025525"/>
                    <a:pt x="3933825" y="1019175"/>
                  </a:cubicBezTo>
                  <a:lnTo>
                    <a:pt x="3933825" y="1019175"/>
                  </a:lnTo>
                  <a:cubicBezTo>
                    <a:pt x="3953564" y="930351"/>
                    <a:pt x="3952875" y="962722"/>
                    <a:pt x="3952875" y="923925"/>
                  </a:cubicBezTo>
                  <a:lnTo>
                    <a:pt x="3952875" y="923925"/>
                  </a:lnTo>
                  <a:lnTo>
                    <a:pt x="4000500" y="857250"/>
                  </a:lnTo>
                  <a:lnTo>
                    <a:pt x="4000500" y="857250"/>
                  </a:lnTo>
                  <a:cubicBezTo>
                    <a:pt x="4003675" y="828675"/>
                    <a:pt x="4010025" y="800276"/>
                    <a:pt x="4010025" y="771525"/>
                  </a:cubicBezTo>
                  <a:cubicBezTo>
                    <a:pt x="4010025" y="755336"/>
                    <a:pt x="4002288" y="739990"/>
                    <a:pt x="4000500" y="723900"/>
                  </a:cubicBezTo>
                  <a:cubicBezTo>
                    <a:pt x="3999098" y="711278"/>
                    <a:pt x="4000500" y="698500"/>
                    <a:pt x="4000500" y="685800"/>
                  </a:cubicBezTo>
                  <a:lnTo>
                    <a:pt x="4000500" y="685800"/>
                  </a:lnTo>
                  <a:cubicBezTo>
                    <a:pt x="3725652" y="699542"/>
                    <a:pt x="3870196" y="644654"/>
                    <a:pt x="3771900" y="742950"/>
                  </a:cubicBezTo>
                  <a:cubicBezTo>
                    <a:pt x="3763805" y="751045"/>
                    <a:pt x="3752850" y="755650"/>
                    <a:pt x="3743325" y="762000"/>
                  </a:cubicBezTo>
                  <a:cubicBezTo>
                    <a:pt x="3728712" y="805840"/>
                    <a:pt x="3742580" y="788473"/>
                    <a:pt x="3686175" y="809625"/>
                  </a:cubicBezTo>
                  <a:cubicBezTo>
                    <a:pt x="3676774" y="813150"/>
                    <a:pt x="3657600" y="819150"/>
                    <a:pt x="3657600" y="819150"/>
                  </a:cubicBezTo>
                  <a:lnTo>
                    <a:pt x="3657600" y="819150"/>
                  </a:lnTo>
                  <a:lnTo>
                    <a:pt x="3629025" y="895350"/>
                  </a:lnTo>
                  <a:lnTo>
                    <a:pt x="3629025" y="895350"/>
                  </a:lnTo>
                  <a:lnTo>
                    <a:pt x="3724275" y="952500"/>
                  </a:lnTo>
                  <a:cubicBezTo>
                    <a:pt x="3743948" y="1050863"/>
                    <a:pt x="3710946" y="1047750"/>
                    <a:pt x="3752850" y="1047750"/>
                  </a:cubicBezTo>
                  <a:lnTo>
                    <a:pt x="3752850" y="1047750"/>
                  </a:lnTo>
                  <a:cubicBezTo>
                    <a:pt x="3796497" y="1167779"/>
                    <a:pt x="3756680" y="1146339"/>
                    <a:pt x="3857625" y="1171575"/>
                  </a:cubicBezTo>
                  <a:cubicBezTo>
                    <a:pt x="3860705" y="1172345"/>
                    <a:pt x="3863975" y="1171575"/>
                    <a:pt x="3867150" y="1171575"/>
                  </a:cubicBezTo>
                  <a:lnTo>
                    <a:pt x="3867150" y="1171575"/>
                  </a:lnTo>
                  <a:lnTo>
                    <a:pt x="3886200" y="1276350"/>
                  </a:lnTo>
                  <a:lnTo>
                    <a:pt x="3886200" y="1343025"/>
                  </a:lnTo>
                  <a:lnTo>
                    <a:pt x="3867150" y="1276350"/>
                  </a:lnTo>
                  <a:lnTo>
                    <a:pt x="3790950" y="1304925"/>
                  </a:lnTo>
                  <a:cubicBezTo>
                    <a:pt x="3781514" y="1308356"/>
                    <a:pt x="3762375" y="1314450"/>
                    <a:pt x="3762375" y="1314450"/>
                  </a:cubicBezTo>
                  <a:lnTo>
                    <a:pt x="3762375" y="1314450"/>
                  </a:lnTo>
                  <a:lnTo>
                    <a:pt x="3705225" y="1266825"/>
                  </a:lnTo>
                  <a:cubicBezTo>
                    <a:pt x="3721100" y="1244600"/>
                    <a:pt x="3738798" y="1223570"/>
                    <a:pt x="3752850" y="1200150"/>
                  </a:cubicBezTo>
                  <a:cubicBezTo>
                    <a:pt x="3758016" y="1191541"/>
                    <a:pt x="3757885" y="1180555"/>
                    <a:pt x="3762375" y="1171575"/>
                  </a:cubicBezTo>
                  <a:cubicBezTo>
                    <a:pt x="3767495" y="1161336"/>
                    <a:pt x="3775745" y="1152939"/>
                    <a:pt x="3781425" y="1143000"/>
                  </a:cubicBezTo>
                  <a:cubicBezTo>
                    <a:pt x="3788470" y="1130672"/>
                    <a:pt x="3794125" y="1117600"/>
                    <a:pt x="3800475" y="1104900"/>
                  </a:cubicBezTo>
                  <a:cubicBezTo>
                    <a:pt x="3794125" y="1089025"/>
                    <a:pt x="3787428" y="1073284"/>
                    <a:pt x="3781425" y="1057275"/>
                  </a:cubicBezTo>
                  <a:cubicBezTo>
                    <a:pt x="3770896" y="1029198"/>
                    <a:pt x="3771900" y="1037630"/>
                    <a:pt x="3771900" y="1019175"/>
                  </a:cubicBezTo>
                  <a:lnTo>
                    <a:pt x="3771900" y="1019175"/>
                  </a:lnTo>
                  <a:cubicBezTo>
                    <a:pt x="3753979" y="1021166"/>
                    <a:pt x="3667127" y="1039587"/>
                    <a:pt x="3638550" y="1019175"/>
                  </a:cubicBezTo>
                  <a:cubicBezTo>
                    <a:pt x="3615691" y="1002847"/>
                    <a:pt x="3623508" y="972800"/>
                    <a:pt x="3609975" y="952500"/>
                  </a:cubicBezTo>
                  <a:cubicBezTo>
                    <a:pt x="3608214" y="949858"/>
                    <a:pt x="3603625" y="952500"/>
                    <a:pt x="3600450" y="952500"/>
                  </a:cubicBezTo>
                  <a:lnTo>
                    <a:pt x="3600450" y="952500"/>
                  </a:lnTo>
                  <a:cubicBezTo>
                    <a:pt x="3591981" y="953441"/>
                    <a:pt x="3511537" y="956318"/>
                    <a:pt x="3486150" y="971550"/>
                  </a:cubicBezTo>
                  <a:cubicBezTo>
                    <a:pt x="3478449" y="976170"/>
                    <a:pt x="3473450" y="984250"/>
                    <a:pt x="3467100" y="990600"/>
                  </a:cubicBezTo>
                  <a:lnTo>
                    <a:pt x="3467100" y="990600"/>
                  </a:lnTo>
                  <a:cubicBezTo>
                    <a:pt x="3441676" y="985515"/>
                    <a:pt x="3377862" y="976848"/>
                    <a:pt x="3343275" y="962025"/>
                  </a:cubicBezTo>
                  <a:cubicBezTo>
                    <a:pt x="3310752" y="948087"/>
                    <a:pt x="3294424" y="937842"/>
                    <a:pt x="3267075" y="914400"/>
                  </a:cubicBezTo>
                  <a:cubicBezTo>
                    <a:pt x="3256848" y="905634"/>
                    <a:pt x="3248848" y="894449"/>
                    <a:pt x="3238500" y="885825"/>
                  </a:cubicBezTo>
                  <a:cubicBezTo>
                    <a:pt x="3158934" y="819520"/>
                    <a:pt x="3264832" y="921682"/>
                    <a:pt x="3181350" y="838200"/>
                  </a:cubicBezTo>
                  <a:cubicBezTo>
                    <a:pt x="3230809" y="813470"/>
                    <a:pt x="3205251" y="819150"/>
                    <a:pt x="3257550" y="819150"/>
                  </a:cubicBezTo>
                  <a:lnTo>
                    <a:pt x="3257550" y="819150"/>
                  </a:lnTo>
                  <a:cubicBezTo>
                    <a:pt x="3225800" y="806450"/>
                    <a:pt x="3193348" y="795380"/>
                    <a:pt x="3162300" y="781050"/>
                  </a:cubicBezTo>
                  <a:cubicBezTo>
                    <a:pt x="3066285" y="736735"/>
                    <a:pt x="3196407" y="782894"/>
                    <a:pt x="3105150" y="752475"/>
                  </a:cubicBezTo>
                  <a:cubicBezTo>
                    <a:pt x="3083645" y="736346"/>
                    <a:pt x="3061688" y="718778"/>
                    <a:pt x="3038475" y="704850"/>
                  </a:cubicBezTo>
                  <a:cubicBezTo>
                    <a:pt x="3032387" y="701197"/>
                    <a:pt x="3025775" y="698500"/>
                    <a:pt x="3019425" y="695325"/>
                  </a:cubicBezTo>
                  <a:lnTo>
                    <a:pt x="3019425" y="695325"/>
                  </a:lnTo>
                  <a:lnTo>
                    <a:pt x="2981325" y="695325"/>
                  </a:lnTo>
                  <a:cubicBezTo>
                    <a:pt x="3023685" y="780044"/>
                    <a:pt x="3019425" y="743127"/>
                    <a:pt x="3019425" y="800100"/>
                  </a:cubicBezTo>
                  <a:lnTo>
                    <a:pt x="3019425" y="800100"/>
                  </a:lnTo>
                  <a:lnTo>
                    <a:pt x="3048000" y="923925"/>
                  </a:lnTo>
                  <a:lnTo>
                    <a:pt x="3228975" y="990600"/>
                  </a:lnTo>
                  <a:cubicBezTo>
                    <a:pt x="3136762" y="1031583"/>
                    <a:pt x="3171219" y="1014716"/>
                    <a:pt x="3124200" y="1038225"/>
                  </a:cubicBezTo>
                  <a:lnTo>
                    <a:pt x="3124200" y="1038225"/>
                  </a:lnTo>
                  <a:lnTo>
                    <a:pt x="3314700" y="1209675"/>
                  </a:lnTo>
                  <a:lnTo>
                    <a:pt x="3429000" y="1257300"/>
                  </a:lnTo>
                  <a:lnTo>
                    <a:pt x="3457575" y="1390650"/>
                  </a:lnTo>
                  <a:cubicBezTo>
                    <a:pt x="3448050" y="1416050"/>
                    <a:pt x="3438271" y="1441356"/>
                    <a:pt x="3429000" y="1466850"/>
                  </a:cubicBezTo>
                  <a:cubicBezTo>
                    <a:pt x="3425569" y="1476286"/>
                    <a:pt x="3424351" y="1486648"/>
                    <a:pt x="3419475" y="1495425"/>
                  </a:cubicBezTo>
                  <a:cubicBezTo>
                    <a:pt x="3408356" y="1515439"/>
                    <a:pt x="3394075" y="1533525"/>
                    <a:pt x="3381375" y="1552575"/>
                  </a:cubicBezTo>
                  <a:cubicBezTo>
                    <a:pt x="3358387" y="1587057"/>
                    <a:pt x="3372564" y="1576030"/>
                    <a:pt x="3343275" y="1590675"/>
                  </a:cubicBezTo>
                  <a:lnTo>
                    <a:pt x="3343275" y="1590675"/>
                  </a:lnTo>
                  <a:lnTo>
                    <a:pt x="3267075" y="1590675"/>
                  </a:lnTo>
                  <a:cubicBezTo>
                    <a:pt x="3244850" y="1574800"/>
                    <a:pt x="3219713" y="1562363"/>
                    <a:pt x="3200400" y="1543050"/>
                  </a:cubicBezTo>
                  <a:cubicBezTo>
                    <a:pt x="3187309" y="1529959"/>
                    <a:pt x="3181637" y="1511124"/>
                    <a:pt x="3171825" y="1495425"/>
                  </a:cubicBezTo>
                  <a:cubicBezTo>
                    <a:pt x="3165758" y="1485717"/>
                    <a:pt x="3152775" y="1466850"/>
                    <a:pt x="3152775" y="1466850"/>
                  </a:cubicBezTo>
                  <a:lnTo>
                    <a:pt x="3152775" y="1466850"/>
                  </a:lnTo>
                  <a:lnTo>
                    <a:pt x="3057525" y="1466850"/>
                  </a:lnTo>
                  <a:lnTo>
                    <a:pt x="3057525" y="1466850"/>
                  </a:lnTo>
                  <a:cubicBezTo>
                    <a:pt x="3048000" y="1441450"/>
                    <a:pt x="3040318" y="1415280"/>
                    <a:pt x="3028950" y="1390650"/>
                  </a:cubicBezTo>
                  <a:cubicBezTo>
                    <a:pt x="3021192" y="1373841"/>
                    <a:pt x="3007894" y="1359943"/>
                    <a:pt x="3000375" y="1343025"/>
                  </a:cubicBezTo>
                  <a:cubicBezTo>
                    <a:pt x="2995058" y="1331062"/>
                    <a:pt x="2994446" y="1317512"/>
                    <a:pt x="2990850" y="1304925"/>
                  </a:cubicBezTo>
                  <a:cubicBezTo>
                    <a:pt x="2979317" y="1264559"/>
                    <a:pt x="2981325" y="1290037"/>
                    <a:pt x="2981325" y="1257300"/>
                  </a:cubicBezTo>
                  <a:lnTo>
                    <a:pt x="2981325" y="1257300"/>
                  </a:lnTo>
                  <a:cubicBezTo>
                    <a:pt x="3003550" y="1238250"/>
                    <a:pt x="3024019" y="1216936"/>
                    <a:pt x="3048000" y="1200150"/>
                  </a:cubicBezTo>
                  <a:cubicBezTo>
                    <a:pt x="3056225" y="1194392"/>
                    <a:pt x="3072497" y="1199800"/>
                    <a:pt x="3076575" y="1190625"/>
                  </a:cubicBezTo>
                  <a:cubicBezTo>
                    <a:pt x="3086971" y="1167234"/>
                    <a:pt x="3078572" y="1138891"/>
                    <a:pt x="3086100" y="1114425"/>
                  </a:cubicBezTo>
                  <a:cubicBezTo>
                    <a:pt x="3091544" y="1096730"/>
                    <a:pt x="3114675" y="1066800"/>
                    <a:pt x="3114675" y="1066800"/>
                  </a:cubicBezTo>
                  <a:lnTo>
                    <a:pt x="3114675" y="1066800"/>
                  </a:lnTo>
                  <a:lnTo>
                    <a:pt x="3067050" y="1047750"/>
                  </a:lnTo>
                  <a:cubicBezTo>
                    <a:pt x="2982442" y="1079478"/>
                    <a:pt x="3010032" y="1057143"/>
                    <a:pt x="2971800" y="1095375"/>
                  </a:cubicBezTo>
                  <a:lnTo>
                    <a:pt x="2971800" y="1095375"/>
                  </a:lnTo>
                  <a:lnTo>
                    <a:pt x="2895600" y="1152525"/>
                  </a:lnTo>
                  <a:lnTo>
                    <a:pt x="2895600" y="1152525"/>
                  </a:lnTo>
                  <a:cubicBezTo>
                    <a:pt x="2812753" y="1121457"/>
                    <a:pt x="2831532" y="1148213"/>
                    <a:pt x="2809875" y="1104900"/>
                  </a:cubicBezTo>
                  <a:lnTo>
                    <a:pt x="2809875" y="1104900"/>
                  </a:lnTo>
                  <a:cubicBezTo>
                    <a:pt x="2832100" y="1079500"/>
                    <a:pt x="2855267" y="1054894"/>
                    <a:pt x="2876550" y="1028700"/>
                  </a:cubicBezTo>
                  <a:cubicBezTo>
                    <a:pt x="2929772" y="963196"/>
                    <a:pt x="2921332" y="977236"/>
                    <a:pt x="2943225" y="933450"/>
                  </a:cubicBezTo>
                  <a:lnTo>
                    <a:pt x="2943225" y="933450"/>
                  </a:lnTo>
                  <a:cubicBezTo>
                    <a:pt x="2954152" y="835103"/>
                    <a:pt x="2952750" y="876476"/>
                    <a:pt x="2952750" y="809625"/>
                  </a:cubicBezTo>
                  <a:lnTo>
                    <a:pt x="2952750" y="809625"/>
                  </a:lnTo>
                  <a:lnTo>
                    <a:pt x="2743200" y="809625"/>
                  </a:lnTo>
                  <a:lnTo>
                    <a:pt x="2743200" y="809625"/>
                  </a:lnTo>
                  <a:cubicBezTo>
                    <a:pt x="2740591" y="833106"/>
                    <a:pt x="2736841" y="901723"/>
                    <a:pt x="2724150" y="933450"/>
                  </a:cubicBezTo>
                  <a:cubicBezTo>
                    <a:pt x="2722482" y="937619"/>
                    <a:pt x="2717800" y="939800"/>
                    <a:pt x="2714625" y="942975"/>
                  </a:cubicBezTo>
                  <a:lnTo>
                    <a:pt x="2714625" y="942975"/>
                  </a:lnTo>
                  <a:cubicBezTo>
                    <a:pt x="2695575" y="965200"/>
                    <a:pt x="2678173" y="988952"/>
                    <a:pt x="2657475" y="1009650"/>
                  </a:cubicBezTo>
                  <a:cubicBezTo>
                    <a:pt x="2649380" y="1017745"/>
                    <a:pt x="2637839" y="1021549"/>
                    <a:pt x="2628900" y="1028700"/>
                  </a:cubicBezTo>
                  <a:cubicBezTo>
                    <a:pt x="2621888" y="1034310"/>
                    <a:pt x="2616200" y="1041400"/>
                    <a:pt x="2609850" y="1047750"/>
                  </a:cubicBezTo>
                  <a:lnTo>
                    <a:pt x="2609850" y="1047750"/>
                  </a:lnTo>
                  <a:lnTo>
                    <a:pt x="2466975" y="1104900"/>
                  </a:lnTo>
                  <a:lnTo>
                    <a:pt x="2457450" y="1057275"/>
                  </a:lnTo>
                  <a:cubicBezTo>
                    <a:pt x="2435645" y="959152"/>
                    <a:pt x="2438400" y="1000822"/>
                    <a:pt x="2438400" y="933450"/>
                  </a:cubicBezTo>
                  <a:lnTo>
                    <a:pt x="2438400" y="933450"/>
                  </a:lnTo>
                  <a:cubicBezTo>
                    <a:pt x="2317750" y="930275"/>
                    <a:pt x="2197005" y="929666"/>
                    <a:pt x="2076450" y="923925"/>
                  </a:cubicBezTo>
                  <a:cubicBezTo>
                    <a:pt x="2058584" y="923074"/>
                    <a:pt x="2027780" y="910019"/>
                    <a:pt x="2009775" y="904875"/>
                  </a:cubicBezTo>
                  <a:cubicBezTo>
                    <a:pt x="1995533" y="900806"/>
                    <a:pt x="1958325" y="893438"/>
                    <a:pt x="1943100" y="885825"/>
                  </a:cubicBezTo>
                  <a:cubicBezTo>
                    <a:pt x="1939084" y="883817"/>
                    <a:pt x="1936750" y="879475"/>
                    <a:pt x="1933575" y="876300"/>
                  </a:cubicBezTo>
                  <a:lnTo>
                    <a:pt x="1933575" y="876300"/>
                  </a:lnTo>
                  <a:cubicBezTo>
                    <a:pt x="1903885" y="797127"/>
                    <a:pt x="1905000" y="827227"/>
                    <a:pt x="1905000" y="790575"/>
                  </a:cubicBezTo>
                  <a:lnTo>
                    <a:pt x="1905000" y="790575"/>
                  </a:lnTo>
                  <a:lnTo>
                    <a:pt x="1857375" y="781050"/>
                  </a:lnTo>
                  <a:lnTo>
                    <a:pt x="1581150" y="695325"/>
                  </a:lnTo>
                  <a:cubicBezTo>
                    <a:pt x="1492326" y="675586"/>
                    <a:pt x="1524697" y="676275"/>
                    <a:pt x="1485900" y="676275"/>
                  </a:cubicBezTo>
                  <a:lnTo>
                    <a:pt x="1485900" y="676275"/>
                  </a:lnTo>
                  <a:cubicBezTo>
                    <a:pt x="1436430" y="745534"/>
                    <a:pt x="1438275" y="715638"/>
                    <a:pt x="1438275" y="752475"/>
                  </a:cubicBezTo>
                  <a:lnTo>
                    <a:pt x="1438275" y="752475"/>
                  </a:lnTo>
                  <a:lnTo>
                    <a:pt x="1381125" y="819150"/>
                  </a:lnTo>
                  <a:cubicBezTo>
                    <a:pt x="1346200" y="796925"/>
                    <a:pt x="1299313" y="786919"/>
                    <a:pt x="1276350" y="752475"/>
                  </a:cubicBezTo>
                  <a:cubicBezTo>
                    <a:pt x="1270000" y="742950"/>
                    <a:pt x="1268406" y="726676"/>
                    <a:pt x="1257300" y="723900"/>
                  </a:cubicBezTo>
                  <a:cubicBezTo>
                    <a:pt x="1248588" y="721722"/>
                    <a:pt x="1244600" y="736600"/>
                    <a:pt x="1238250" y="742950"/>
                  </a:cubicBezTo>
                  <a:lnTo>
                    <a:pt x="1238250" y="742950"/>
                  </a:lnTo>
                  <a:lnTo>
                    <a:pt x="1181100" y="762000"/>
                  </a:lnTo>
                  <a:cubicBezTo>
                    <a:pt x="1111841" y="712530"/>
                    <a:pt x="1141737" y="714375"/>
                    <a:pt x="1104900" y="714375"/>
                  </a:cubicBezTo>
                  <a:lnTo>
                    <a:pt x="1104900" y="714375"/>
                  </a:lnTo>
                  <a:lnTo>
                    <a:pt x="1076325" y="752475"/>
                  </a:lnTo>
                  <a:lnTo>
                    <a:pt x="1076325" y="800100"/>
                  </a:lnTo>
                  <a:cubicBezTo>
                    <a:pt x="1016000" y="796925"/>
                    <a:pt x="955510" y="796044"/>
                    <a:pt x="895350" y="790575"/>
                  </a:cubicBezTo>
                  <a:cubicBezTo>
                    <a:pt x="885351" y="789666"/>
                    <a:pt x="875755" y="785540"/>
                    <a:pt x="866775" y="781050"/>
                  </a:cubicBezTo>
                  <a:cubicBezTo>
                    <a:pt x="862759" y="779042"/>
                    <a:pt x="860425" y="774700"/>
                    <a:pt x="857250" y="771525"/>
                  </a:cubicBezTo>
                  <a:lnTo>
                    <a:pt x="857250" y="790575"/>
                  </a:lnTo>
                  <a:lnTo>
                    <a:pt x="790575" y="619125"/>
                  </a:lnTo>
                  <a:cubicBezTo>
                    <a:pt x="701694" y="609249"/>
                    <a:pt x="733601" y="609600"/>
                    <a:pt x="695325" y="609600"/>
                  </a:cubicBezTo>
                  <a:lnTo>
                    <a:pt x="695325" y="609600"/>
                  </a:lnTo>
                  <a:lnTo>
                    <a:pt x="571500" y="514350"/>
                  </a:lnTo>
                  <a:cubicBezTo>
                    <a:pt x="546100" y="504825"/>
                    <a:pt x="519996" y="497000"/>
                    <a:pt x="495300" y="485775"/>
                  </a:cubicBezTo>
                  <a:cubicBezTo>
                    <a:pt x="484878" y="481038"/>
                    <a:pt x="466725" y="466725"/>
                    <a:pt x="466725" y="466725"/>
                  </a:cubicBezTo>
                  <a:lnTo>
                    <a:pt x="466725" y="466725"/>
                  </a:lnTo>
                  <a:cubicBezTo>
                    <a:pt x="447675" y="444500"/>
                    <a:pt x="428111" y="422705"/>
                    <a:pt x="409575" y="400050"/>
                  </a:cubicBezTo>
                  <a:cubicBezTo>
                    <a:pt x="399522" y="387763"/>
                    <a:pt x="382580" y="377746"/>
                    <a:pt x="381000" y="361950"/>
                  </a:cubicBezTo>
                  <a:cubicBezTo>
                    <a:pt x="379002" y="341969"/>
                    <a:pt x="400050" y="304800"/>
                    <a:pt x="400050" y="304800"/>
                  </a:cubicBezTo>
                  <a:lnTo>
                    <a:pt x="400050" y="304800"/>
                  </a:lnTo>
                  <a:cubicBezTo>
                    <a:pt x="425450" y="292100"/>
                    <a:pt x="450397" y="278451"/>
                    <a:pt x="476250" y="266700"/>
                  </a:cubicBezTo>
                  <a:cubicBezTo>
                    <a:pt x="485390" y="262545"/>
                    <a:pt x="495845" y="261665"/>
                    <a:pt x="504825" y="257175"/>
                  </a:cubicBezTo>
                  <a:cubicBezTo>
                    <a:pt x="546447" y="236364"/>
                    <a:pt x="519066" y="238125"/>
                    <a:pt x="542925" y="238125"/>
                  </a:cubicBezTo>
                  <a:lnTo>
                    <a:pt x="542925" y="238125"/>
                  </a:lnTo>
                  <a:cubicBezTo>
                    <a:pt x="539750" y="209550"/>
                    <a:pt x="537466" y="180862"/>
                    <a:pt x="533400" y="152400"/>
                  </a:cubicBezTo>
                  <a:cubicBezTo>
                    <a:pt x="531110" y="136373"/>
                    <a:pt x="531907" y="118831"/>
                    <a:pt x="523875" y="104775"/>
                  </a:cubicBezTo>
                  <a:cubicBezTo>
                    <a:pt x="518195" y="94836"/>
                    <a:pt x="495300" y="85725"/>
                    <a:pt x="495300" y="85725"/>
                  </a:cubicBezTo>
                  <a:lnTo>
                    <a:pt x="495300" y="85725"/>
                  </a:lnTo>
                  <a:lnTo>
                    <a:pt x="476250" y="85725"/>
                  </a:lnTo>
                  <a:cubicBezTo>
                    <a:pt x="437146" y="203037"/>
                    <a:pt x="478311" y="200025"/>
                    <a:pt x="428625" y="200025"/>
                  </a:cubicBezTo>
                  <a:lnTo>
                    <a:pt x="428625" y="200025"/>
                  </a:lnTo>
                  <a:lnTo>
                    <a:pt x="381000" y="257175"/>
                  </a:lnTo>
                  <a:lnTo>
                    <a:pt x="257175" y="342900"/>
                  </a:lnTo>
                  <a:lnTo>
                    <a:pt x="228600" y="361950"/>
                  </a:lnTo>
                  <a:lnTo>
                    <a:pt x="295275" y="381000"/>
                  </a:lnTo>
                  <a:lnTo>
                    <a:pt x="285750" y="438150"/>
                  </a:lnTo>
                  <a:lnTo>
                    <a:pt x="285750" y="48577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4543425" y="-19050"/>
              <a:ext cx="1676400" cy="1533525"/>
            </a:xfrm>
            <a:custGeom>
              <a:avLst/>
              <a:gdLst>
                <a:gd name="connsiteX0" fmla="*/ 0 w 1676400"/>
                <a:gd name="connsiteY0" fmla="*/ 38100 h 1533525"/>
                <a:gd name="connsiteX1" fmla="*/ 38100 w 1676400"/>
                <a:gd name="connsiteY1" fmla="*/ 123825 h 1533525"/>
                <a:gd name="connsiteX2" fmla="*/ 190500 w 1676400"/>
                <a:gd name="connsiteY2" fmla="*/ 180975 h 1533525"/>
                <a:gd name="connsiteX3" fmla="*/ 342900 w 1676400"/>
                <a:gd name="connsiteY3" fmla="*/ 190500 h 1533525"/>
                <a:gd name="connsiteX4" fmla="*/ 476250 w 1676400"/>
                <a:gd name="connsiteY4" fmla="*/ 209550 h 1533525"/>
                <a:gd name="connsiteX5" fmla="*/ 381000 w 1676400"/>
                <a:gd name="connsiteY5" fmla="*/ 257175 h 1533525"/>
                <a:gd name="connsiteX6" fmla="*/ 381000 w 1676400"/>
                <a:gd name="connsiteY6" fmla="*/ 257175 h 1533525"/>
                <a:gd name="connsiteX7" fmla="*/ 361950 w 1676400"/>
                <a:gd name="connsiteY7" fmla="*/ 304800 h 1533525"/>
                <a:gd name="connsiteX8" fmla="*/ 438150 w 1676400"/>
                <a:gd name="connsiteY8" fmla="*/ 333375 h 1533525"/>
                <a:gd name="connsiteX9" fmla="*/ 581025 w 1676400"/>
                <a:gd name="connsiteY9" fmla="*/ 352425 h 1533525"/>
                <a:gd name="connsiteX10" fmla="*/ 609600 w 1676400"/>
                <a:gd name="connsiteY10" fmla="*/ 371475 h 1533525"/>
                <a:gd name="connsiteX11" fmla="*/ 628650 w 1676400"/>
                <a:gd name="connsiteY11" fmla="*/ 428625 h 1533525"/>
                <a:gd name="connsiteX12" fmla="*/ 628650 w 1676400"/>
                <a:gd name="connsiteY12" fmla="*/ 428625 h 1533525"/>
                <a:gd name="connsiteX13" fmla="*/ 695325 w 1676400"/>
                <a:gd name="connsiteY13" fmla="*/ 361950 h 1533525"/>
                <a:gd name="connsiteX14" fmla="*/ 752475 w 1676400"/>
                <a:gd name="connsiteY14" fmla="*/ 314325 h 1533525"/>
                <a:gd name="connsiteX15" fmla="*/ 790575 w 1676400"/>
                <a:gd name="connsiteY15" fmla="*/ 257175 h 1533525"/>
                <a:gd name="connsiteX16" fmla="*/ 790575 w 1676400"/>
                <a:gd name="connsiteY16" fmla="*/ 257175 h 1533525"/>
                <a:gd name="connsiteX17" fmla="*/ 838200 w 1676400"/>
                <a:gd name="connsiteY17" fmla="*/ 314325 h 1533525"/>
                <a:gd name="connsiteX18" fmla="*/ 800100 w 1676400"/>
                <a:gd name="connsiteY18" fmla="*/ 428625 h 1533525"/>
                <a:gd name="connsiteX19" fmla="*/ 781050 w 1676400"/>
                <a:gd name="connsiteY19" fmla="*/ 476250 h 1533525"/>
                <a:gd name="connsiteX20" fmla="*/ 781050 w 1676400"/>
                <a:gd name="connsiteY20" fmla="*/ 504825 h 1533525"/>
                <a:gd name="connsiteX21" fmla="*/ 781050 w 1676400"/>
                <a:gd name="connsiteY21" fmla="*/ 504825 h 1533525"/>
                <a:gd name="connsiteX22" fmla="*/ 857250 w 1676400"/>
                <a:gd name="connsiteY22" fmla="*/ 533400 h 1533525"/>
                <a:gd name="connsiteX23" fmla="*/ 885825 w 1676400"/>
                <a:gd name="connsiteY23" fmla="*/ 542925 h 1533525"/>
                <a:gd name="connsiteX24" fmla="*/ 933450 w 1676400"/>
                <a:gd name="connsiteY24" fmla="*/ 561975 h 1533525"/>
                <a:gd name="connsiteX25" fmla="*/ 933450 w 1676400"/>
                <a:gd name="connsiteY25" fmla="*/ 561975 h 1533525"/>
                <a:gd name="connsiteX26" fmla="*/ 990600 w 1676400"/>
                <a:gd name="connsiteY26" fmla="*/ 628650 h 1533525"/>
                <a:gd name="connsiteX27" fmla="*/ 990600 w 1676400"/>
                <a:gd name="connsiteY27" fmla="*/ 628650 h 1533525"/>
                <a:gd name="connsiteX28" fmla="*/ 971550 w 1676400"/>
                <a:gd name="connsiteY28" fmla="*/ 695325 h 1533525"/>
                <a:gd name="connsiteX29" fmla="*/ 1038225 w 1676400"/>
                <a:gd name="connsiteY29" fmla="*/ 771525 h 1533525"/>
                <a:gd name="connsiteX30" fmla="*/ 1066800 w 1676400"/>
                <a:gd name="connsiteY30" fmla="*/ 800100 h 1533525"/>
                <a:gd name="connsiteX31" fmla="*/ 1085850 w 1676400"/>
                <a:gd name="connsiteY31" fmla="*/ 828675 h 1533525"/>
                <a:gd name="connsiteX32" fmla="*/ 1114425 w 1676400"/>
                <a:gd name="connsiteY32" fmla="*/ 866775 h 1533525"/>
                <a:gd name="connsiteX33" fmla="*/ 1123950 w 1676400"/>
                <a:gd name="connsiteY33" fmla="*/ 895350 h 1533525"/>
                <a:gd name="connsiteX34" fmla="*/ 1190625 w 1676400"/>
                <a:gd name="connsiteY34" fmla="*/ 971550 h 1533525"/>
                <a:gd name="connsiteX35" fmla="*/ 1228725 w 1676400"/>
                <a:gd name="connsiteY35" fmla="*/ 990600 h 1533525"/>
                <a:gd name="connsiteX36" fmla="*/ 1304925 w 1676400"/>
                <a:gd name="connsiteY36" fmla="*/ 1057275 h 1533525"/>
                <a:gd name="connsiteX37" fmla="*/ 1304925 w 1676400"/>
                <a:gd name="connsiteY37" fmla="*/ 1057275 h 1533525"/>
                <a:gd name="connsiteX38" fmla="*/ 1390650 w 1676400"/>
                <a:gd name="connsiteY38" fmla="*/ 1085850 h 1533525"/>
                <a:gd name="connsiteX39" fmla="*/ 1419225 w 1676400"/>
                <a:gd name="connsiteY39" fmla="*/ 1104900 h 1533525"/>
                <a:gd name="connsiteX40" fmla="*/ 1390650 w 1676400"/>
                <a:gd name="connsiteY40" fmla="*/ 1228725 h 1533525"/>
                <a:gd name="connsiteX41" fmla="*/ 1409700 w 1676400"/>
                <a:gd name="connsiteY41" fmla="*/ 1323975 h 1533525"/>
                <a:gd name="connsiteX42" fmla="*/ 1419225 w 1676400"/>
                <a:gd name="connsiteY42" fmla="*/ 1352550 h 1533525"/>
                <a:gd name="connsiteX43" fmla="*/ 1428750 w 1676400"/>
                <a:gd name="connsiteY43" fmla="*/ 1428750 h 1533525"/>
                <a:gd name="connsiteX44" fmla="*/ 1428750 w 1676400"/>
                <a:gd name="connsiteY44" fmla="*/ 1428750 h 1533525"/>
                <a:gd name="connsiteX45" fmla="*/ 1457325 w 1676400"/>
                <a:gd name="connsiteY45" fmla="*/ 1504950 h 1533525"/>
                <a:gd name="connsiteX46" fmla="*/ 1476375 w 1676400"/>
                <a:gd name="connsiteY46" fmla="*/ 1533525 h 1533525"/>
                <a:gd name="connsiteX47" fmla="*/ 1476375 w 1676400"/>
                <a:gd name="connsiteY47" fmla="*/ 1533525 h 1533525"/>
                <a:gd name="connsiteX48" fmla="*/ 1562100 w 1676400"/>
                <a:gd name="connsiteY48" fmla="*/ 1428750 h 1533525"/>
                <a:gd name="connsiteX49" fmla="*/ 1562100 w 1676400"/>
                <a:gd name="connsiteY49" fmla="*/ 1428750 h 1533525"/>
                <a:gd name="connsiteX50" fmla="*/ 1466850 w 1676400"/>
                <a:gd name="connsiteY50" fmla="*/ 1190625 h 1533525"/>
                <a:gd name="connsiteX51" fmla="*/ 1590675 w 1676400"/>
                <a:gd name="connsiteY51" fmla="*/ 1333500 h 1533525"/>
                <a:gd name="connsiteX52" fmla="*/ 1590675 w 1676400"/>
                <a:gd name="connsiteY52" fmla="*/ 1333500 h 1533525"/>
                <a:gd name="connsiteX53" fmla="*/ 1676400 w 1676400"/>
                <a:gd name="connsiteY53" fmla="*/ 1476375 h 1533525"/>
                <a:gd name="connsiteX54" fmla="*/ 1628775 w 1676400"/>
                <a:gd name="connsiteY54" fmla="*/ 1219200 h 1533525"/>
                <a:gd name="connsiteX55" fmla="*/ 1352550 w 1676400"/>
                <a:gd name="connsiteY55" fmla="*/ 619125 h 1533525"/>
                <a:gd name="connsiteX56" fmla="*/ 1371600 w 1676400"/>
                <a:gd name="connsiteY56" fmla="*/ 361950 h 1533525"/>
                <a:gd name="connsiteX57" fmla="*/ 1371600 w 1676400"/>
                <a:gd name="connsiteY57" fmla="*/ 361950 h 1533525"/>
                <a:gd name="connsiteX58" fmla="*/ 1095375 w 1676400"/>
                <a:gd name="connsiteY58" fmla="*/ 0 h 1533525"/>
                <a:gd name="connsiteX59" fmla="*/ 695325 w 1676400"/>
                <a:gd name="connsiteY59" fmla="*/ 28575 h 1533525"/>
                <a:gd name="connsiteX60" fmla="*/ 666750 w 1676400"/>
                <a:gd name="connsiteY60" fmla="*/ 85725 h 1533525"/>
                <a:gd name="connsiteX61" fmla="*/ 466725 w 1676400"/>
                <a:gd name="connsiteY61" fmla="*/ 19050 h 1533525"/>
                <a:gd name="connsiteX62" fmla="*/ 0 w 1676400"/>
                <a:gd name="connsiteY62" fmla="*/ 381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76400" h="1533525">
                  <a:moveTo>
                    <a:pt x="0" y="38100"/>
                  </a:moveTo>
                  <a:lnTo>
                    <a:pt x="38100" y="123825"/>
                  </a:lnTo>
                  <a:lnTo>
                    <a:pt x="190500" y="180975"/>
                  </a:lnTo>
                  <a:lnTo>
                    <a:pt x="342900" y="190500"/>
                  </a:lnTo>
                  <a:lnTo>
                    <a:pt x="476250" y="209550"/>
                  </a:lnTo>
                  <a:cubicBezTo>
                    <a:pt x="394665" y="260540"/>
                    <a:pt x="430003" y="257175"/>
                    <a:pt x="381000" y="257175"/>
                  </a:cubicBezTo>
                  <a:lnTo>
                    <a:pt x="381000" y="257175"/>
                  </a:lnTo>
                  <a:lnTo>
                    <a:pt x="361950" y="304800"/>
                  </a:lnTo>
                  <a:cubicBezTo>
                    <a:pt x="387350" y="314325"/>
                    <a:pt x="411550" y="328055"/>
                    <a:pt x="438150" y="333375"/>
                  </a:cubicBezTo>
                  <a:cubicBezTo>
                    <a:pt x="473617" y="340468"/>
                    <a:pt x="539510" y="331667"/>
                    <a:pt x="581025" y="352425"/>
                  </a:cubicBezTo>
                  <a:cubicBezTo>
                    <a:pt x="591264" y="357545"/>
                    <a:pt x="600075" y="365125"/>
                    <a:pt x="609600" y="371475"/>
                  </a:cubicBezTo>
                  <a:cubicBezTo>
                    <a:pt x="633934" y="407975"/>
                    <a:pt x="628650" y="388602"/>
                    <a:pt x="628650" y="428625"/>
                  </a:cubicBezTo>
                  <a:lnTo>
                    <a:pt x="628650" y="428625"/>
                  </a:lnTo>
                  <a:cubicBezTo>
                    <a:pt x="650875" y="406400"/>
                    <a:pt x="674182" y="385207"/>
                    <a:pt x="695325" y="361950"/>
                  </a:cubicBezTo>
                  <a:cubicBezTo>
                    <a:pt x="740454" y="312308"/>
                    <a:pt x="702180" y="331090"/>
                    <a:pt x="752475" y="314325"/>
                  </a:cubicBezTo>
                  <a:lnTo>
                    <a:pt x="790575" y="257175"/>
                  </a:lnTo>
                  <a:lnTo>
                    <a:pt x="790575" y="257175"/>
                  </a:lnTo>
                  <a:lnTo>
                    <a:pt x="838200" y="314325"/>
                  </a:lnTo>
                  <a:cubicBezTo>
                    <a:pt x="825500" y="352425"/>
                    <a:pt x="815015" y="391337"/>
                    <a:pt x="800100" y="428625"/>
                  </a:cubicBezTo>
                  <a:cubicBezTo>
                    <a:pt x="793750" y="444500"/>
                    <a:pt x="785197" y="459663"/>
                    <a:pt x="781050" y="476250"/>
                  </a:cubicBezTo>
                  <a:cubicBezTo>
                    <a:pt x="778740" y="485491"/>
                    <a:pt x="781050" y="495300"/>
                    <a:pt x="781050" y="504825"/>
                  </a:cubicBezTo>
                  <a:lnTo>
                    <a:pt x="781050" y="504825"/>
                  </a:lnTo>
                  <a:lnTo>
                    <a:pt x="857250" y="533400"/>
                  </a:lnTo>
                  <a:cubicBezTo>
                    <a:pt x="866686" y="536831"/>
                    <a:pt x="876424" y="539400"/>
                    <a:pt x="885825" y="542925"/>
                  </a:cubicBezTo>
                  <a:cubicBezTo>
                    <a:pt x="901834" y="548928"/>
                    <a:pt x="933450" y="561975"/>
                    <a:pt x="933450" y="561975"/>
                  </a:cubicBezTo>
                  <a:lnTo>
                    <a:pt x="933450" y="561975"/>
                  </a:lnTo>
                  <a:cubicBezTo>
                    <a:pt x="982920" y="631234"/>
                    <a:pt x="953763" y="628650"/>
                    <a:pt x="990600" y="628650"/>
                  </a:cubicBezTo>
                  <a:lnTo>
                    <a:pt x="990600" y="628650"/>
                  </a:lnTo>
                  <a:lnTo>
                    <a:pt x="971550" y="695325"/>
                  </a:lnTo>
                  <a:cubicBezTo>
                    <a:pt x="993775" y="720725"/>
                    <a:pt x="1015522" y="746551"/>
                    <a:pt x="1038225" y="771525"/>
                  </a:cubicBezTo>
                  <a:cubicBezTo>
                    <a:pt x="1047286" y="781492"/>
                    <a:pt x="1058176" y="789752"/>
                    <a:pt x="1066800" y="800100"/>
                  </a:cubicBezTo>
                  <a:cubicBezTo>
                    <a:pt x="1074129" y="808894"/>
                    <a:pt x="1079196" y="819360"/>
                    <a:pt x="1085850" y="828675"/>
                  </a:cubicBezTo>
                  <a:cubicBezTo>
                    <a:pt x="1095077" y="841593"/>
                    <a:pt x="1104900" y="854075"/>
                    <a:pt x="1114425" y="866775"/>
                  </a:cubicBezTo>
                  <a:cubicBezTo>
                    <a:pt x="1117600" y="876300"/>
                    <a:pt x="1119074" y="886573"/>
                    <a:pt x="1123950" y="895350"/>
                  </a:cubicBezTo>
                  <a:cubicBezTo>
                    <a:pt x="1150162" y="942532"/>
                    <a:pt x="1152119" y="949547"/>
                    <a:pt x="1190625" y="971550"/>
                  </a:cubicBezTo>
                  <a:cubicBezTo>
                    <a:pt x="1202953" y="978595"/>
                    <a:pt x="1217637" y="981730"/>
                    <a:pt x="1228725" y="990600"/>
                  </a:cubicBezTo>
                  <a:cubicBezTo>
                    <a:pt x="1332342" y="1073493"/>
                    <a:pt x="1250856" y="1030241"/>
                    <a:pt x="1304925" y="1057275"/>
                  </a:cubicBezTo>
                  <a:lnTo>
                    <a:pt x="1304925" y="1057275"/>
                  </a:lnTo>
                  <a:cubicBezTo>
                    <a:pt x="1333500" y="1066800"/>
                    <a:pt x="1362846" y="1074265"/>
                    <a:pt x="1390650" y="1085850"/>
                  </a:cubicBezTo>
                  <a:cubicBezTo>
                    <a:pt x="1401217" y="1090253"/>
                    <a:pt x="1419225" y="1104900"/>
                    <a:pt x="1419225" y="1104900"/>
                  </a:cubicBezTo>
                  <a:lnTo>
                    <a:pt x="1390650" y="1228725"/>
                  </a:lnTo>
                  <a:cubicBezTo>
                    <a:pt x="1397000" y="1260475"/>
                    <a:pt x="1402419" y="1292425"/>
                    <a:pt x="1409700" y="1323975"/>
                  </a:cubicBezTo>
                  <a:cubicBezTo>
                    <a:pt x="1411958" y="1333758"/>
                    <a:pt x="1417047" y="1342749"/>
                    <a:pt x="1419225" y="1352550"/>
                  </a:cubicBezTo>
                  <a:cubicBezTo>
                    <a:pt x="1429794" y="1400110"/>
                    <a:pt x="1428750" y="1395600"/>
                    <a:pt x="1428750" y="1428750"/>
                  </a:cubicBezTo>
                  <a:lnTo>
                    <a:pt x="1428750" y="1428750"/>
                  </a:lnTo>
                  <a:cubicBezTo>
                    <a:pt x="1438275" y="1454150"/>
                    <a:pt x="1446100" y="1480254"/>
                    <a:pt x="1457325" y="1504950"/>
                  </a:cubicBezTo>
                  <a:cubicBezTo>
                    <a:pt x="1462062" y="1515372"/>
                    <a:pt x="1476375" y="1533525"/>
                    <a:pt x="1476375" y="1533525"/>
                  </a:cubicBezTo>
                  <a:lnTo>
                    <a:pt x="1476375" y="1533525"/>
                  </a:lnTo>
                  <a:cubicBezTo>
                    <a:pt x="1547121" y="1432459"/>
                    <a:pt x="1508386" y="1455607"/>
                    <a:pt x="1562100" y="1428750"/>
                  </a:cubicBezTo>
                  <a:lnTo>
                    <a:pt x="1562100" y="1428750"/>
                  </a:lnTo>
                  <a:lnTo>
                    <a:pt x="1466850" y="1190625"/>
                  </a:lnTo>
                  <a:cubicBezTo>
                    <a:pt x="1627799" y="1227767"/>
                    <a:pt x="1590675" y="1176840"/>
                    <a:pt x="1590675" y="1333500"/>
                  </a:cubicBezTo>
                  <a:lnTo>
                    <a:pt x="1590675" y="1333500"/>
                  </a:lnTo>
                  <a:lnTo>
                    <a:pt x="1676400" y="1476375"/>
                  </a:lnTo>
                  <a:lnTo>
                    <a:pt x="1628775" y="1219200"/>
                  </a:lnTo>
                  <a:lnTo>
                    <a:pt x="1352550" y="619125"/>
                  </a:lnTo>
                  <a:cubicBezTo>
                    <a:pt x="1361088" y="533749"/>
                    <a:pt x="1371600" y="447841"/>
                    <a:pt x="1371600" y="361950"/>
                  </a:cubicBezTo>
                  <a:lnTo>
                    <a:pt x="1371600" y="361950"/>
                  </a:lnTo>
                  <a:lnTo>
                    <a:pt x="1095375" y="0"/>
                  </a:lnTo>
                  <a:lnTo>
                    <a:pt x="695325" y="28575"/>
                  </a:lnTo>
                  <a:lnTo>
                    <a:pt x="666750" y="85725"/>
                  </a:lnTo>
                  <a:lnTo>
                    <a:pt x="466725" y="1905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6696075" y="3971925"/>
              <a:ext cx="685800" cy="723900"/>
            </a:xfrm>
            <a:custGeom>
              <a:avLst/>
              <a:gdLst>
                <a:gd name="connsiteX0" fmla="*/ 9525 w 685800"/>
                <a:gd name="connsiteY0" fmla="*/ 9525 h 723900"/>
                <a:gd name="connsiteX1" fmla="*/ 161925 w 685800"/>
                <a:gd name="connsiteY1" fmla="*/ 333375 h 723900"/>
                <a:gd name="connsiteX2" fmla="*/ 0 w 685800"/>
                <a:gd name="connsiteY2" fmla="*/ 523875 h 723900"/>
                <a:gd name="connsiteX3" fmla="*/ 57150 w 685800"/>
                <a:gd name="connsiteY3" fmla="*/ 571500 h 723900"/>
                <a:gd name="connsiteX4" fmla="*/ 57150 w 685800"/>
                <a:gd name="connsiteY4" fmla="*/ 723900 h 723900"/>
                <a:gd name="connsiteX5" fmla="*/ 133350 w 685800"/>
                <a:gd name="connsiteY5" fmla="*/ 647700 h 723900"/>
                <a:gd name="connsiteX6" fmla="*/ 314325 w 685800"/>
                <a:gd name="connsiteY6" fmla="*/ 495300 h 723900"/>
                <a:gd name="connsiteX7" fmla="*/ 457200 w 685800"/>
                <a:gd name="connsiteY7" fmla="*/ 533400 h 723900"/>
                <a:gd name="connsiteX8" fmla="*/ 581025 w 685800"/>
                <a:gd name="connsiteY8" fmla="*/ 333375 h 723900"/>
                <a:gd name="connsiteX9" fmla="*/ 685800 w 685800"/>
                <a:gd name="connsiteY9" fmla="*/ 333375 h 723900"/>
                <a:gd name="connsiteX10" fmla="*/ 685800 w 685800"/>
                <a:gd name="connsiteY10" fmla="*/ 333375 h 723900"/>
                <a:gd name="connsiteX11" fmla="*/ 485775 w 685800"/>
                <a:gd name="connsiteY11" fmla="*/ 209550 h 723900"/>
                <a:gd name="connsiteX12" fmla="*/ 371475 w 685800"/>
                <a:gd name="connsiteY12" fmla="*/ 180975 h 723900"/>
                <a:gd name="connsiteX13" fmla="*/ 219075 w 685800"/>
                <a:gd name="connsiteY13" fmla="*/ 133350 h 723900"/>
                <a:gd name="connsiteX14" fmla="*/ 85725 w 685800"/>
                <a:gd name="connsiteY14" fmla="*/ 38100 h 723900"/>
                <a:gd name="connsiteX15" fmla="*/ 76200 w 685800"/>
                <a:gd name="connsiteY15" fmla="*/ 0 h 723900"/>
                <a:gd name="connsiteX16" fmla="*/ 9525 w 685800"/>
                <a:gd name="connsiteY16" fmla="*/ 952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800" h="723900">
                  <a:moveTo>
                    <a:pt x="9525" y="9525"/>
                  </a:moveTo>
                  <a:lnTo>
                    <a:pt x="161925" y="333375"/>
                  </a:lnTo>
                  <a:lnTo>
                    <a:pt x="0" y="523875"/>
                  </a:lnTo>
                  <a:lnTo>
                    <a:pt x="57150" y="571500"/>
                  </a:lnTo>
                  <a:lnTo>
                    <a:pt x="57150" y="723900"/>
                  </a:lnTo>
                  <a:lnTo>
                    <a:pt x="133350" y="647700"/>
                  </a:lnTo>
                  <a:lnTo>
                    <a:pt x="314325" y="495300"/>
                  </a:lnTo>
                  <a:lnTo>
                    <a:pt x="457200" y="533400"/>
                  </a:lnTo>
                  <a:lnTo>
                    <a:pt x="581025" y="333375"/>
                  </a:lnTo>
                  <a:lnTo>
                    <a:pt x="685800" y="333375"/>
                  </a:lnTo>
                  <a:lnTo>
                    <a:pt x="685800" y="333375"/>
                  </a:lnTo>
                  <a:lnTo>
                    <a:pt x="485775" y="209550"/>
                  </a:lnTo>
                  <a:lnTo>
                    <a:pt x="371475" y="180975"/>
                  </a:lnTo>
                  <a:lnTo>
                    <a:pt x="219075" y="133350"/>
                  </a:lnTo>
                  <a:lnTo>
                    <a:pt x="85725" y="38100"/>
                  </a:lnTo>
                  <a:lnTo>
                    <a:pt x="76200" y="0"/>
                  </a:lnTo>
                  <a:lnTo>
                    <a:pt x="9525" y="95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6867525" y="4924425"/>
              <a:ext cx="228600" cy="173750"/>
            </a:xfrm>
            <a:custGeom>
              <a:avLst/>
              <a:gdLst>
                <a:gd name="connsiteX0" fmla="*/ 0 w 228600"/>
                <a:gd name="connsiteY0" fmla="*/ 133350 h 173750"/>
                <a:gd name="connsiteX1" fmla="*/ 0 w 228600"/>
                <a:gd name="connsiteY1" fmla="*/ 133350 h 173750"/>
                <a:gd name="connsiteX2" fmla="*/ 123825 w 228600"/>
                <a:gd name="connsiteY2" fmla="*/ 161925 h 173750"/>
                <a:gd name="connsiteX3" fmla="*/ 152400 w 228600"/>
                <a:gd name="connsiteY3" fmla="*/ 171450 h 173750"/>
                <a:gd name="connsiteX4" fmla="*/ 228600 w 228600"/>
                <a:gd name="connsiteY4" fmla="*/ 171450 h 173750"/>
                <a:gd name="connsiteX5" fmla="*/ 228600 w 228600"/>
                <a:gd name="connsiteY5" fmla="*/ 171450 h 173750"/>
                <a:gd name="connsiteX6" fmla="*/ 123825 w 228600"/>
                <a:gd name="connsiteY6" fmla="*/ 0 h 173750"/>
                <a:gd name="connsiteX7" fmla="*/ 66675 w 228600"/>
                <a:gd name="connsiteY7" fmla="*/ 66675 h 173750"/>
                <a:gd name="connsiteX8" fmla="*/ 66675 w 228600"/>
                <a:gd name="connsiteY8" fmla="*/ 66675 h 173750"/>
                <a:gd name="connsiteX9" fmla="*/ 0 w 228600"/>
                <a:gd name="connsiteY9" fmla="*/ 133350 h 17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3750">
                  <a:moveTo>
                    <a:pt x="0" y="133350"/>
                  </a:moveTo>
                  <a:lnTo>
                    <a:pt x="0" y="133350"/>
                  </a:lnTo>
                  <a:cubicBezTo>
                    <a:pt x="14864" y="136653"/>
                    <a:pt x="94732" y="153613"/>
                    <a:pt x="123825" y="161925"/>
                  </a:cubicBezTo>
                  <a:cubicBezTo>
                    <a:pt x="133479" y="164683"/>
                    <a:pt x="142401" y="170541"/>
                    <a:pt x="152400" y="171450"/>
                  </a:cubicBezTo>
                  <a:cubicBezTo>
                    <a:pt x="177696" y="173750"/>
                    <a:pt x="203200" y="171450"/>
                    <a:pt x="228600" y="171450"/>
                  </a:cubicBezTo>
                  <a:lnTo>
                    <a:pt x="228600" y="171450"/>
                  </a:lnTo>
                  <a:lnTo>
                    <a:pt x="123825" y="0"/>
                  </a:lnTo>
                  <a:lnTo>
                    <a:pt x="66675" y="66675"/>
                  </a:lnTo>
                  <a:lnTo>
                    <a:pt x="66675" y="66675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7067550" y="4324350"/>
              <a:ext cx="381000" cy="752475"/>
            </a:xfrm>
            <a:custGeom>
              <a:avLst/>
              <a:gdLst>
                <a:gd name="connsiteX0" fmla="*/ 114300 w 381000"/>
                <a:gd name="connsiteY0" fmla="*/ 647700 h 752475"/>
                <a:gd name="connsiteX1" fmla="*/ 323850 w 381000"/>
                <a:gd name="connsiteY1" fmla="*/ 752475 h 752475"/>
                <a:gd name="connsiteX2" fmla="*/ 276225 w 381000"/>
                <a:gd name="connsiteY2" fmla="*/ 390525 h 752475"/>
                <a:gd name="connsiteX3" fmla="*/ 276225 w 381000"/>
                <a:gd name="connsiteY3" fmla="*/ 266700 h 752475"/>
                <a:gd name="connsiteX4" fmla="*/ 371475 w 381000"/>
                <a:gd name="connsiteY4" fmla="*/ 219075 h 752475"/>
                <a:gd name="connsiteX5" fmla="*/ 371475 w 381000"/>
                <a:gd name="connsiteY5" fmla="*/ 219075 h 752475"/>
                <a:gd name="connsiteX6" fmla="*/ 314325 w 381000"/>
                <a:gd name="connsiteY6" fmla="*/ 142875 h 752475"/>
                <a:gd name="connsiteX7" fmla="*/ 381000 w 381000"/>
                <a:gd name="connsiteY7" fmla="*/ 0 h 752475"/>
                <a:gd name="connsiteX8" fmla="*/ 304800 w 381000"/>
                <a:gd name="connsiteY8" fmla="*/ 0 h 752475"/>
                <a:gd name="connsiteX9" fmla="*/ 161925 w 381000"/>
                <a:gd name="connsiteY9" fmla="*/ 323850 h 752475"/>
                <a:gd name="connsiteX10" fmla="*/ 0 w 381000"/>
                <a:gd name="connsiteY10" fmla="*/ 371475 h 752475"/>
                <a:gd name="connsiteX11" fmla="*/ 257175 w 381000"/>
                <a:gd name="connsiteY11" fmla="*/ 504825 h 752475"/>
                <a:gd name="connsiteX12" fmla="*/ 247650 w 381000"/>
                <a:gd name="connsiteY12" fmla="*/ 600075 h 752475"/>
                <a:gd name="connsiteX13" fmla="*/ 180975 w 381000"/>
                <a:gd name="connsiteY13" fmla="*/ 628650 h 752475"/>
                <a:gd name="connsiteX14" fmla="*/ 180975 w 381000"/>
                <a:gd name="connsiteY14" fmla="*/ 62865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00" h="752475">
                  <a:moveTo>
                    <a:pt x="114300" y="647700"/>
                  </a:moveTo>
                  <a:lnTo>
                    <a:pt x="323850" y="752475"/>
                  </a:lnTo>
                  <a:lnTo>
                    <a:pt x="276225" y="390525"/>
                  </a:lnTo>
                  <a:lnTo>
                    <a:pt x="276225" y="266700"/>
                  </a:lnTo>
                  <a:cubicBezTo>
                    <a:pt x="377557" y="236300"/>
                    <a:pt x="371475" y="271273"/>
                    <a:pt x="371475" y="219075"/>
                  </a:cubicBezTo>
                  <a:lnTo>
                    <a:pt x="371475" y="219075"/>
                  </a:lnTo>
                  <a:lnTo>
                    <a:pt x="314325" y="142875"/>
                  </a:lnTo>
                  <a:lnTo>
                    <a:pt x="381000" y="0"/>
                  </a:lnTo>
                  <a:lnTo>
                    <a:pt x="304800" y="0"/>
                  </a:lnTo>
                  <a:lnTo>
                    <a:pt x="161925" y="323850"/>
                  </a:lnTo>
                  <a:lnTo>
                    <a:pt x="0" y="371475"/>
                  </a:lnTo>
                  <a:lnTo>
                    <a:pt x="257175" y="504825"/>
                  </a:lnTo>
                  <a:lnTo>
                    <a:pt x="247650" y="600075"/>
                  </a:lnTo>
                  <a:lnTo>
                    <a:pt x="180975" y="628650"/>
                  </a:lnTo>
                  <a:lnTo>
                    <a:pt x="180975" y="62865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877175" y="5448300"/>
              <a:ext cx="666750" cy="647700"/>
            </a:xfrm>
            <a:custGeom>
              <a:avLst/>
              <a:gdLst>
                <a:gd name="connsiteX0" fmla="*/ 0 w 666750"/>
                <a:gd name="connsiteY0" fmla="*/ 0 h 647700"/>
                <a:gd name="connsiteX1" fmla="*/ 0 w 666750"/>
                <a:gd name="connsiteY1" fmla="*/ 57150 h 647700"/>
                <a:gd name="connsiteX2" fmla="*/ 133350 w 666750"/>
                <a:gd name="connsiteY2" fmla="*/ 123825 h 647700"/>
                <a:gd name="connsiteX3" fmla="*/ 238125 w 666750"/>
                <a:gd name="connsiteY3" fmla="*/ 390525 h 647700"/>
                <a:gd name="connsiteX4" fmla="*/ 276225 w 666750"/>
                <a:gd name="connsiteY4" fmla="*/ 266700 h 647700"/>
                <a:gd name="connsiteX5" fmla="*/ 409575 w 666750"/>
                <a:gd name="connsiteY5" fmla="*/ 304800 h 647700"/>
                <a:gd name="connsiteX6" fmla="*/ 447675 w 666750"/>
                <a:gd name="connsiteY6" fmla="*/ 428625 h 647700"/>
                <a:gd name="connsiteX7" fmla="*/ 542925 w 666750"/>
                <a:gd name="connsiteY7" fmla="*/ 523875 h 647700"/>
                <a:gd name="connsiteX8" fmla="*/ 619125 w 666750"/>
                <a:gd name="connsiteY8" fmla="*/ 600075 h 647700"/>
                <a:gd name="connsiteX9" fmla="*/ 666750 w 666750"/>
                <a:gd name="connsiteY9" fmla="*/ 647700 h 647700"/>
                <a:gd name="connsiteX10" fmla="*/ 666750 w 666750"/>
                <a:gd name="connsiteY10" fmla="*/ 381000 h 647700"/>
                <a:gd name="connsiteX11" fmla="*/ 171450 w 666750"/>
                <a:gd name="connsiteY11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647700">
                  <a:moveTo>
                    <a:pt x="0" y="0"/>
                  </a:moveTo>
                  <a:lnTo>
                    <a:pt x="0" y="57150"/>
                  </a:lnTo>
                  <a:lnTo>
                    <a:pt x="133350" y="123825"/>
                  </a:lnTo>
                  <a:lnTo>
                    <a:pt x="238125" y="390525"/>
                  </a:lnTo>
                  <a:lnTo>
                    <a:pt x="276225" y="266700"/>
                  </a:lnTo>
                  <a:lnTo>
                    <a:pt x="409575" y="304800"/>
                  </a:lnTo>
                  <a:lnTo>
                    <a:pt x="447675" y="428625"/>
                  </a:lnTo>
                  <a:lnTo>
                    <a:pt x="542925" y="523875"/>
                  </a:lnTo>
                  <a:lnTo>
                    <a:pt x="619125" y="600075"/>
                  </a:lnTo>
                  <a:lnTo>
                    <a:pt x="666750" y="647700"/>
                  </a:lnTo>
                  <a:lnTo>
                    <a:pt x="666750" y="381000"/>
                  </a:lnTo>
                  <a:lnTo>
                    <a:pt x="171450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334000" y="4210050"/>
              <a:ext cx="619125" cy="1209675"/>
            </a:xfrm>
            <a:custGeom>
              <a:avLst/>
              <a:gdLst>
                <a:gd name="connsiteX0" fmla="*/ 0 w 619125"/>
                <a:gd name="connsiteY0" fmla="*/ 1162050 h 1209675"/>
                <a:gd name="connsiteX1" fmla="*/ 38100 w 619125"/>
                <a:gd name="connsiteY1" fmla="*/ 1209675 h 1209675"/>
                <a:gd name="connsiteX2" fmla="*/ 180975 w 619125"/>
                <a:gd name="connsiteY2" fmla="*/ 962025 h 1209675"/>
                <a:gd name="connsiteX3" fmla="*/ 266700 w 619125"/>
                <a:gd name="connsiteY3" fmla="*/ 1047750 h 1209675"/>
                <a:gd name="connsiteX4" fmla="*/ 457200 w 619125"/>
                <a:gd name="connsiteY4" fmla="*/ 790575 h 1209675"/>
                <a:gd name="connsiteX5" fmla="*/ 533400 w 619125"/>
                <a:gd name="connsiteY5" fmla="*/ 514350 h 1209675"/>
                <a:gd name="connsiteX6" fmla="*/ 533400 w 619125"/>
                <a:gd name="connsiteY6" fmla="*/ 314325 h 1209675"/>
                <a:gd name="connsiteX7" fmla="*/ 523875 w 619125"/>
                <a:gd name="connsiteY7" fmla="*/ 76200 h 1209675"/>
                <a:gd name="connsiteX8" fmla="*/ 619125 w 619125"/>
                <a:gd name="connsiteY8" fmla="*/ 28575 h 1209675"/>
                <a:gd name="connsiteX9" fmla="*/ 552450 w 619125"/>
                <a:gd name="connsiteY9" fmla="*/ 0 h 1209675"/>
                <a:gd name="connsiteX10" fmla="*/ 323850 w 619125"/>
                <a:gd name="connsiteY10" fmla="*/ 28575 h 1209675"/>
                <a:gd name="connsiteX11" fmla="*/ 352425 w 619125"/>
                <a:gd name="connsiteY11" fmla="*/ 76200 h 1209675"/>
                <a:gd name="connsiteX12" fmla="*/ 495300 w 619125"/>
                <a:gd name="connsiteY12" fmla="*/ 104775 h 1209675"/>
                <a:gd name="connsiteX13" fmla="*/ 457200 w 619125"/>
                <a:gd name="connsiteY13" fmla="*/ 485775 h 1209675"/>
                <a:gd name="connsiteX14" fmla="*/ 352425 w 619125"/>
                <a:gd name="connsiteY14" fmla="*/ 485775 h 1209675"/>
                <a:gd name="connsiteX15" fmla="*/ 352425 w 619125"/>
                <a:gd name="connsiteY15" fmla="*/ 485775 h 1209675"/>
                <a:gd name="connsiteX16" fmla="*/ 476250 w 619125"/>
                <a:gd name="connsiteY16" fmla="*/ 581025 h 1209675"/>
                <a:gd name="connsiteX17" fmla="*/ 209550 w 619125"/>
                <a:gd name="connsiteY17" fmla="*/ 704850 h 1209675"/>
                <a:gd name="connsiteX18" fmla="*/ 57150 w 619125"/>
                <a:gd name="connsiteY18" fmla="*/ 1085850 h 1209675"/>
                <a:gd name="connsiteX19" fmla="*/ 0 w 619125"/>
                <a:gd name="connsiteY19" fmla="*/ 116205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9125" h="1209675">
                  <a:moveTo>
                    <a:pt x="0" y="1162050"/>
                  </a:moveTo>
                  <a:lnTo>
                    <a:pt x="38100" y="1209675"/>
                  </a:lnTo>
                  <a:lnTo>
                    <a:pt x="180975" y="962025"/>
                  </a:lnTo>
                  <a:lnTo>
                    <a:pt x="266700" y="1047750"/>
                  </a:lnTo>
                  <a:lnTo>
                    <a:pt x="457200" y="790575"/>
                  </a:lnTo>
                  <a:lnTo>
                    <a:pt x="533400" y="514350"/>
                  </a:lnTo>
                  <a:lnTo>
                    <a:pt x="533400" y="314325"/>
                  </a:lnTo>
                  <a:lnTo>
                    <a:pt x="523875" y="76200"/>
                  </a:lnTo>
                  <a:lnTo>
                    <a:pt x="619125" y="28575"/>
                  </a:lnTo>
                  <a:lnTo>
                    <a:pt x="552450" y="0"/>
                  </a:lnTo>
                  <a:lnTo>
                    <a:pt x="323850" y="28575"/>
                  </a:lnTo>
                  <a:lnTo>
                    <a:pt x="352425" y="76200"/>
                  </a:lnTo>
                  <a:lnTo>
                    <a:pt x="495300" y="104775"/>
                  </a:lnTo>
                  <a:lnTo>
                    <a:pt x="457200" y="485775"/>
                  </a:lnTo>
                  <a:lnTo>
                    <a:pt x="352425" y="485775"/>
                  </a:lnTo>
                  <a:lnTo>
                    <a:pt x="352425" y="485775"/>
                  </a:lnTo>
                  <a:lnTo>
                    <a:pt x="476250" y="581025"/>
                  </a:lnTo>
                  <a:lnTo>
                    <a:pt x="209550" y="704850"/>
                  </a:lnTo>
                  <a:lnTo>
                    <a:pt x="57150" y="1085850"/>
                  </a:lnTo>
                  <a:lnTo>
                    <a:pt x="0" y="116205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3667125" y="3726929"/>
              <a:ext cx="2019300" cy="638175"/>
            </a:xfrm>
            <a:custGeom>
              <a:avLst/>
              <a:gdLst>
                <a:gd name="connsiteX0" fmla="*/ 0 w 2019300"/>
                <a:gd name="connsiteY0" fmla="*/ 495300 h 638175"/>
                <a:gd name="connsiteX1" fmla="*/ 95250 w 2019300"/>
                <a:gd name="connsiteY1" fmla="*/ 561975 h 638175"/>
                <a:gd name="connsiteX2" fmla="*/ 371475 w 2019300"/>
                <a:gd name="connsiteY2" fmla="*/ 371475 h 638175"/>
                <a:gd name="connsiteX3" fmla="*/ 695325 w 2019300"/>
                <a:gd name="connsiteY3" fmla="*/ 371475 h 638175"/>
                <a:gd name="connsiteX4" fmla="*/ 790575 w 2019300"/>
                <a:gd name="connsiteY4" fmla="*/ 352425 h 638175"/>
                <a:gd name="connsiteX5" fmla="*/ 1047750 w 2019300"/>
                <a:gd name="connsiteY5" fmla="*/ 323850 h 638175"/>
                <a:gd name="connsiteX6" fmla="*/ 1171575 w 2019300"/>
                <a:gd name="connsiteY6" fmla="*/ 361950 h 638175"/>
                <a:gd name="connsiteX7" fmla="*/ 1343025 w 2019300"/>
                <a:gd name="connsiteY7" fmla="*/ 361950 h 638175"/>
                <a:gd name="connsiteX8" fmla="*/ 1400175 w 2019300"/>
                <a:gd name="connsiteY8" fmla="*/ 485775 h 638175"/>
                <a:gd name="connsiteX9" fmla="*/ 1371600 w 2019300"/>
                <a:gd name="connsiteY9" fmla="*/ 638175 h 638175"/>
                <a:gd name="connsiteX10" fmla="*/ 1428750 w 2019300"/>
                <a:gd name="connsiteY10" fmla="*/ 523875 h 638175"/>
                <a:gd name="connsiteX11" fmla="*/ 1590675 w 2019300"/>
                <a:gd name="connsiteY11" fmla="*/ 419100 h 638175"/>
                <a:gd name="connsiteX12" fmla="*/ 1590675 w 2019300"/>
                <a:gd name="connsiteY12" fmla="*/ 314325 h 638175"/>
                <a:gd name="connsiteX13" fmla="*/ 1828800 w 2019300"/>
                <a:gd name="connsiteY13" fmla="*/ 285750 h 638175"/>
                <a:gd name="connsiteX14" fmla="*/ 1838325 w 2019300"/>
                <a:gd name="connsiteY14" fmla="*/ 381000 h 638175"/>
                <a:gd name="connsiteX15" fmla="*/ 1838325 w 2019300"/>
                <a:gd name="connsiteY15" fmla="*/ 438150 h 638175"/>
                <a:gd name="connsiteX16" fmla="*/ 1905000 w 2019300"/>
                <a:gd name="connsiteY16" fmla="*/ 400050 h 638175"/>
                <a:gd name="connsiteX17" fmla="*/ 1924050 w 2019300"/>
                <a:gd name="connsiteY17" fmla="*/ 276225 h 638175"/>
                <a:gd name="connsiteX18" fmla="*/ 2019300 w 2019300"/>
                <a:gd name="connsiteY18" fmla="*/ 257175 h 638175"/>
                <a:gd name="connsiteX19" fmla="*/ 2019300 w 2019300"/>
                <a:gd name="connsiteY19" fmla="*/ 200025 h 638175"/>
                <a:gd name="connsiteX20" fmla="*/ 1866900 w 2019300"/>
                <a:gd name="connsiteY20" fmla="*/ 228600 h 638175"/>
                <a:gd name="connsiteX21" fmla="*/ 1819275 w 2019300"/>
                <a:gd name="connsiteY21" fmla="*/ 247650 h 638175"/>
                <a:gd name="connsiteX22" fmla="*/ 1800225 w 2019300"/>
                <a:gd name="connsiteY22" fmla="*/ 276225 h 638175"/>
                <a:gd name="connsiteX23" fmla="*/ 1381125 w 2019300"/>
                <a:gd name="connsiteY23" fmla="*/ 276225 h 638175"/>
                <a:gd name="connsiteX24" fmla="*/ 1257300 w 2019300"/>
                <a:gd name="connsiteY24" fmla="*/ 152400 h 638175"/>
                <a:gd name="connsiteX25" fmla="*/ 1257300 w 2019300"/>
                <a:gd name="connsiteY25" fmla="*/ 257175 h 638175"/>
                <a:gd name="connsiteX26" fmla="*/ 1038225 w 2019300"/>
                <a:gd name="connsiteY26" fmla="*/ 304800 h 638175"/>
                <a:gd name="connsiteX27" fmla="*/ 942975 w 2019300"/>
                <a:gd name="connsiteY27" fmla="*/ 247650 h 638175"/>
                <a:gd name="connsiteX28" fmla="*/ 742950 w 2019300"/>
                <a:gd name="connsiteY28" fmla="*/ 247650 h 638175"/>
                <a:gd name="connsiteX29" fmla="*/ 695325 w 2019300"/>
                <a:gd name="connsiteY29" fmla="*/ 285750 h 638175"/>
                <a:gd name="connsiteX30" fmla="*/ 504825 w 2019300"/>
                <a:gd name="connsiteY30" fmla="*/ 285750 h 638175"/>
                <a:gd name="connsiteX31" fmla="*/ 466725 w 2019300"/>
                <a:gd name="connsiteY31" fmla="*/ 9525 h 638175"/>
                <a:gd name="connsiteX32" fmla="*/ 390525 w 2019300"/>
                <a:gd name="connsiteY32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9300" h="638175">
                  <a:moveTo>
                    <a:pt x="0" y="495300"/>
                  </a:moveTo>
                  <a:lnTo>
                    <a:pt x="95250" y="561975"/>
                  </a:lnTo>
                  <a:lnTo>
                    <a:pt x="371475" y="371475"/>
                  </a:lnTo>
                  <a:lnTo>
                    <a:pt x="695325" y="371475"/>
                  </a:lnTo>
                  <a:lnTo>
                    <a:pt x="790575" y="352425"/>
                  </a:lnTo>
                  <a:lnTo>
                    <a:pt x="1047750" y="323850"/>
                  </a:lnTo>
                  <a:lnTo>
                    <a:pt x="1171575" y="361950"/>
                  </a:lnTo>
                  <a:lnTo>
                    <a:pt x="1343025" y="361950"/>
                  </a:lnTo>
                  <a:lnTo>
                    <a:pt x="1400175" y="485775"/>
                  </a:lnTo>
                  <a:lnTo>
                    <a:pt x="1371600" y="638175"/>
                  </a:lnTo>
                  <a:lnTo>
                    <a:pt x="1428750" y="523875"/>
                  </a:lnTo>
                  <a:lnTo>
                    <a:pt x="1590675" y="419100"/>
                  </a:lnTo>
                  <a:lnTo>
                    <a:pt x="1590675" y="314325"/>
                  </a:lnTo>
                  <a:lnTo>
                    <a:pt x="1828800" y="285750"/>
                  </a:lnTo>
                  <a:lnTo>
                    <a:pt x="1838325" y="381000"/>
                  </a:lnTo>
                  <a:lnTo>
                    <a:pt x="1838325" y="438150"/>
                  </a:lnTo>
                  <a:lnTo>
                    <a:pt x="1905000" y="400050"/>
                  </a:lnTo>
                  <a:lnTo>
                    <a:pt x="1924050" y="276225"/>
                  </a:lnTo>
                  <a:lnTo>
                    <a:pt x="2019300" y="257175"/>
                  </a:lnTo>
                  <a:lnTo>
                    <a:pt x="2019300" y="200025"/>
                  </a:lnTo>
                  <a:lnTo>
                    <a:pt x="1866900" y="228600"/>
                  </a:lnTo>
                  <a:lnTo>
                    <a:pt x="1819275" y="247650"/>
                  </a:lnTo>
                  <a:lnTo>
                    <a:pt x="1800225" y="276225"/>
                  </a:lnTo>
                  <a:lnTo>
                    <a:pt x="1381125" y="276225"/>
                  </a:lnTo>
                  <a:lnTo>
                    <a:pt x="1257300" y="152400"/>
                  </a:lnTo>
                  <a:lnTo>
                    <a:pt x="1257300" y="257175"/>
                  </a:lnTo>
                  <a:lnTo>
                    <a:pt x="1038225" y="304800"/>
                  </a:lnTo>
                  <a:lnTo>
                    <a:pt x="942975" y="247650"/>
                  </a:lnTo>
                  <a:lnTo>
                    <a:pt x="742950" y="247650"/>
                  </a:lnTo>
                  <a:lnTo>
                    <a:pt x="695325" y="285750"/>
                  </a:lnTo>
                  <a:lnTo>
                    <a:pt x="504825" y="285750"/>
                  </a:lnTo>
                  <a:lnTo>
                    <a:pt x="466725" y="9525"/>
                  </a:lnTo>
                  <a:lnTo>
                    <a:pt x="390525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8153400" y="5086350"/>
              <a:ext cx="381000" cy="447675"/>
            </a:xfrm>
            <a:custGeom>
              <a:avLst/>
              <a:gdLst>
                <a:gd name="connsiteX0" fmla="*/ 0 w 381000"/>
                <a:gd name="connsiteY0" fmla="*/ 0 h 447675"/>
                <a:gd name="connsiteX1" fmla="*/ 28575 w 381000"/>
                <a:gd name="connsiteY1" fmla="*/ 133350 h 447675"/>
                <a:gd name="connsiteX2" fmla="*/ 123825 w 381000"/>
                <a:gd name="connsiteY2" fmla="*/ 219075 h 447675"/>
                <a:gd name="connsiteX3" fmla="*/ 142875 w 381000"/>
                <a:gd name="connsiteY3" fmla="*/ 295275 h 447675"/>
                <a:gd name="connsiteX4" fmla="*/ 190500 w 381000"/>
                <a:gd name="connsiteY4" fmla="*/ 400050 h 447675"/>
                <a:gd name="connsiteX5" fmla="*/ 190500 w 381000"/>
                <a:gd name="connsiteY5" fmla="*/ 400050 h 447675"/>
                <a:gd name="connsiteX6" fmla="*/ 219075 w 381000"/>
                <a:gd name="connsiteY6" fmla="*/ 447675 h 447675"/>
                <a:gd name="connsiteX7" fmla="*/ 276225 w 381000"/>
                <a:gd name="connsiteY7" fmla="*/ 400050 h 447675"/>
                <a:gd name="connsiteX8" fmla="*/ 342900 w 381000"/>
                <a:gd name="connsiteY8" fmla="*/ 371475 h 447675"/>
                <a:gd name="connsiteX9" fmla="*/ 381000 w 381000"/>
                <a:gd name="connsiteY9" fmla="*/ 342900 h 447675"/>
                <a:gd name="connsiteX10" fmla="*/ 276225 w 381000"/>
                <a:gd name="connsiteY10" fmla="*/ 285750 h 447675"/>
                <a:gd name="connsiteX11" fmla="*/ 276225 w 381000"/>
                <a:gd name="connsiteY11" fmla="*/ 285750 h 447675"/>
                <a:gd name="connsiteX12" fmla="*/ 200025 w 381000"/>
                <a:gd name="connsiteY12" fmla="*/ 180975 h 447675"/>
                <a:gd name="connsiteX13" fmla="*/ 171450 w 381000"/>
                <a:gd name="connsiteY13" fmla="*/ 171450 h 447675"/>
                <a:gd name="connsiteX14" fmla="*/ 133350 w 381000"/>
                <a:gd name="connsiteY14" fmla="*/ 171450 h 447675"/>
                <a:gd name="connsiteX15" fmla="*/ 133350 w 381000"/>
                <a:gd name="connsiteY15" fmla="*/ 171450 h 447675"/>
                <a:gd name="connsiteX16" fmla="*/ 152400 w 381000"/>
                <a:gd name="connsiteY16" fmla="*/ 95250 h 447675"/>
                <a:gd name="connsiteX17" fmla="*/ 0 w 381000"/>
                <a:gd name="connsiteY17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47675">
                  <a:moveTo>
                    <a:pt x="0" y="0"/>
                  </a:moveTo>
                  <a:lnTo>
                    <a:pt x="28575" y="133350"/>
                  </a:lnTo>
                  <a:lnTo>
                    <a:pt x="123825" y="219075"/>
                  </a:lnTo>
                  <a:lnTo>
                    <a:pt x="142875" y="295275"/>
                  </a:lnTo>
                  <a:cubicBezTo>
                    <a:pt x="197882" y="372284"/>
                    <a:pt x="190500" y="334638"/>
                    <a:pt x="190500" y="400050"/>
                  </a:cubicBezTo>
                  <a:lnTo>
                    <a:pt x="190500" y="400050"/>
                  </a:lnTo>
                  <a:lnTo>
                    <a:pt x="219075" y="447675"/>
                  </a:lnTo>
                  <a:lnTo>
                    <a:pt x="276225" y="400050"/>
                  </a:lnTo>
                  <a:lnTo>
                    <a:pt x="342900" y="371475"/>
                  </a:lnTo>
                  <a:lnTo>
                    <a:pt x="381000" y="342900"/>
                  </a:lnTo>
                  <a:cubicBezTo>
                    <a:pt x="270257" y="302630"/>
                    <a:pt x="276225" y="341962"/>
                    <a:pt x="276225" y="285750"/>
                  </a:cubicBezTo>
                  <a:lnTo>
                    <a:pt x="276225" y="285750"/>
                  </a:lnTo>
                  <a:cubicBezTo>
                    <a:pt x="260973" y="261347"/>
                    <a:pt x="232010" y="202299"/>
                    <a:pt x="200025" y="180975"/>
                  </a:cubicBezTo>
                  <a:cubicBezTo>
                    <a:pt x="191671" y="175406"/>
                    <a:pt x="181389" y="172870"/>
                    <a:pt x="171450" y="171450"/>
                  </a:cubicBezTo>
                  <a:cubicBezTo>
                    <a:pt x="158878" y="169654"/>
                    <a:pt x="146050" y="171450"/>
                    <a:pt x="133350" y="171450"/>
                  </a:cubicBezTo>
                  <a:lnTo>
                    <a:pt x="133350" y="171450"/>
                  </a:lnTo>
                  <a:lnTo>
                    <a:pt x="152400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6711963" y="5353050"/>
              <a:ext cx="165087" cy="304800"/>
            </a:xfrm>
            <a:custGeom>
              <a:avLst/>
              <a:gdLst>
                <a:gd name="connsiteX0" fmla="*/ 12687 w 165087"/>
                <a:gd name="connsiteY0" fmla="*/ 304800 h 304800"/>
                <a:gd name="connsiteX1" fmla="*/ 12687 w 165087"/>
                <a:gd name="connsiteY1" fmla="*/ 304800 h 304800"/>
                <a:gd name="connsiteX2" fmla="*/ 3162 w 165087"/>
                <a:gd name="connsiteY2" fmla="*/ 95250 h 304800"/>
                <a:gd name="connsiteX3" fmla="*/ 3162 w 165087"/>
                <a:gd name="connsiteY3" fmla="*/ 95250 h 304800"/>
                <a:gd name="connsiteX4" fmla="*/ 98412 w 165087"/>
                <a:gd name="connsiteY4" fmla="*/ 76200 h 304800"/>
                <a:gd name="connsiteX5" fmla="*/ 98412 w 165087"/>
                <a:gd name="connsiteY5" fmla="*/ 76200 h 304800"/>
                <a:gd name="connsiteX6" fmla="*/ 117462 w 165087"/>
                <a:gd name="connsiteY6" fmla="*/ 0 h 304800"/>
                <a:gd name="connsiteX7" fmla="*/ 165087 w 165087"/>
                <a:gd name="connsiteY7" fmla="*/ 66675 h 304800"/>
                <a:gd name="connsiteX8" fmla="*/ 165087 w 165087"/>
                <a:gd name="connsiteY8" fmla="*/ 66675 h 304800"/>
                <a:gd name="connsiteX9" fmla="*/ 165087 w 165087"/>
                <a:gd name="connsiteY9" fmla="*/ 123825 h 304800"/>
                <a:gd name="connsiteX10" fmla="*/ 155562 w 165087"/>
                <a:gd name="connsiteY10" fmla="*/ 209550 h 304800"/>
                <a:gd name="connsiteX11" fmla="*/ 136512 w 165087"/>
                <a:gd name="connsiteY11" fmla="*/ 285750 h 304800"/>
                <a:gd name="connsiteX12" fmla="*/ 12687 w 165087"/>
                <a:gd name="connsiteY1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087" h="304800">
                  <a:moveTo>
                    <a:pt x="12687" y="304800"/>
                  </a:moveTo>
                  <a:lnTo>
                    <a:pt x="12687" y="304800"/>
                  </a:lnTo>
                  <a:cubicBezTo>
                    <a:pt x="0" y="165243"/>
                    <a:pt x="3162" y="235094"/>
                    <a:pt x="3162" y="95250"/>
                  </a:cubicBezTo>
                  <a:lnTo>
                    <a:pt x="3162" y="95250"/>
                  </a:lnTo>
                  <a:cubicBezTo>
                    <a:pt x="91986" y="75511"/>
                    <a:pt x="59615" y="76200"/>
                    <a:pt x="98412" y="76200"/>
                  </a:cubicBezTo>
                  <a:lnTo>
                    <a:pt x="98412" y="76200"/>
                  </a:lnTo>
                  <a:lnTo>
                    <a:pt x="117462" y="0"/>
                  </a:lnTo>
                  <a:lnTo>
                    <a:pt x="165087" y="66675"/>
                  </a:lnTo>
                  <a:lnTo>
                    <a:pt x="165087" y="66675"/>
                  </a:lnTo>
                  <a:lnTo>
                    <a:pt x="165087" y="123825"/>
                  </a:lnTo>
                  <a:lnTo>
                    <a:pt x="155562" y="209550"/>
                  </a:lnTo>
                  <a:lnTo>
                    <a:pt x="136512" y="285750"/>
                  </a:lnTo>
                  <a:lnTo>
                    <a:pt x="12687" y="3048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2524125" y="2247900"/>
              <a:ext cx="1914525" cy="1201273"/>
            </a:xfrm>
            <a:custGeom>
              <a:avLst/>
              <a:gdLst>
                <a:gd name="connsiteX0" fmla="*/ 0 w 1914525"/>
                <a:gd name="connsiteY0" fmla="*/ 0 h 1201273"/>
                <a:gd name="connsiteX1" fmla="*/ 142875 w 1914525"/>
                <a:gd name="connsiteY1" fmla="*/ 161925 h 1201273"/>
                <a:gd name="connsiteX2" fmla="*/ 276225 w 1914525"/>
                <a:gd name="connsiteY2" fmla="*/ 219075 h 1201273"/>
                <a:gd name="connsiteX3" fmla="*/ 304800 w 1914525"/>
                <a:gd name="connsiteY3" fmla="*/ 228600 h 1201273"/>
                <a:gd name="connsiteX4" fmla="*/ 333375 w 1914525"/>
                <a:gd name="connsiteY4" fmla="*/ 238125 h 1201273"/>
                <a:gd name="connsiteX5" fmla="*/ 371475 w 1914525"/>
                <a:gd name="connsiteY5" fmla="*/ 276225 h 1201273"/>
                <a:gd name="connsiteX6" fmla="*/ 371475 w 1914525"/>
                <a:gd name="connsiteY6" fmla="*/ 276225 h 1201273"/>
                <a:gd name="connsiteX7" fmla="*/ 638175 w 1914525"/>
                <a:gd name="connsiteY7" fmla="*/ 476250 h 1201273"/>
                <a:gd name="connsiteX8" fmla="*/ 742950 w 1914525"/>
                <a:gd name="connsiteY8" fmla="*/ 533400 h 1201273"/>
                <a:gd name="connsiteX9" fmla="*/ 1000125 w 1914525"/>
                <a:gd name="connsiteY9" fmla="*/ 723900 h 1201273"/>
                <a:gd name="connsiteX10" fmla="*/ 1104900 w 1914525"/>
                <a:gd name="connsiteY10" fmla="*/ 752475 h 1201273"/>
                <a:gd name="connsiteX11" fmla="*/ 1162050 w 1914525"/>
                <a:gd name="connsiteY11" fmla="*/ 771525 h 1201273"/>
                <a:gd name="connsiteX12" fmla="*/ 1247775 w 1914525"/>
                <a:gd name="connsiteY12" fmla="*/ 781050 h 1201273"/>
                <a:gd name="connsiteX13" fmla="*/ 1276350 w 1914525"/>
                <a:gd name="connsiteY13" fmla="*/ 790575 h 1201273"/>
                <a:gd name="connsiteX14" fmla="*/ 1276350 w 1914525"/>
                <a:gd name="connsiteY14" fmla="*/ 790575 h 1201273"/>
                <a:gd name="connsiteX15" fmla="*/ 1524000 w 1914525"/>
                <a:gd name="connsiteY15" fmla="*/ 885825 h 1201273"/>
                <a:gd name="connsiteX16" fmla="*/ 1638300 w 1914525"/>
                <a:gd name="connsiteY16" fmla="*/ 971550 h 1201273"/>
                <a:gd name="connsiteX17" fmla="*/ 1685925 w 1914525"/>
                <a:gd name="connsiteY17" fmla="*/ 1019175 h 1201273"/>
                <a:gd name="connsiteX18" fmla="*/ 1714500 w 1914525"/>
                <a:gd name="connsiteY18" fmla="*/ 1047750 h 1201273"/>
                <a:gd name="connsiteX19" fmla="*/ 1771650 w 1914525"/>
                <a:gd name="connsiteY19" fmla="*/ 1066800 h 1201273"/>
                <a:gd name="connsiteX20" fmla="*/ 1771650 w 1914525"/>
                <a:gd name="connsiteY20" fmla="*/ 1066800 h 1201273"/>
                <a:gd name="connsiteX21" fmla="*/ 1847850 w 1914525"/>
                <a:gd name="connsiteY21" fmla="*/ 1143000 h 1201273"/>
                <a:gd name="connsiteX22" fmla="*/ 1885950 w 1914525"/>
                <a:gd name="connsiteY22" fmla="*/ 1171575 h 1201273"/>
                <a:gd name="connsiteX23" fmla="*/ 1914525 w 1914525"/>
                <a:gd name="connsiteY23" fmla="*/ 1181100 h 1201273"/>
                <a:gd name="connsiteX24" fmla="*/ 1914525 w 1914525"/>
                <a:gd name="connsiteY24" fmla="*/ 1181100 h 1201273"/>
                <a:gd name="connsiteX25" fmla="*/ 1857375 w 1914525"/>
                <a:gd name="connsiteY25" fmla="*/ 1104900 h 1201273"/>
                <a:gd name="connsiteX26" fmla="*/ 1828800 w 1914525"/>
                <a:gd name="connsiteY26" fmla="*/ 1076325 h 1201273"/>
                <a:gd name="connsiteX27" fmla="*/ 1781175 w 1914525"/>
                <a:gd name="connsiteY27" fmla="*/ 1009650 h 1201273"/>
                <a:gd name="connsiteX28" fmla="*/ 1676400 w 1914525"/>
                <a:gd name="connsiteY28" fmla="*/ 885825 h 1201273"/>
                <a:gd name="connsiteX29" fmla="*/ 1676400 w 1914525"/>
                <a:gd name="connsiteY29" fmla="*/ 876300 h 1201273"/>
                <a:gd name="connsiteX30" fmla="*/ 1676400 w 1914525"/>
                <a:gd name="connsiteY30" fmla="*/ 876300 h 1201273"/>
                <a:gd name="connsiteX31" fmla="*/ 1590675 w 1914525"/>
                <a:gd name="connsiteY31" fmla="*/ 857250 h 1201273"/>
                <a:gd name="connsiteX32" fmla="*/ 1504950 w 1914525"/>
                <a:gd name="connsiteY32" fmla="*/ 838200 h 1201273"/>
                <a:gd name="connsiteX33" fmla="*/ 1466850 w 1914525"/>
                <a:gd name="connsiteY33" fmla="*/ 800100 h 1201273"/>
                <a:gd name="connsiteX34" fmla="*/ 1466850 w 1914525"/>
                <a:gd name="connsiteY34" fmla="*/ 800100 h 1201273"/>
                <a:gd name="connsiteX35" fmla="*/ 1314450 w 1914525"/>
                <a:gd name="connsiteY35" fmla="*/ 762000 h 1201273"/>
                <a:gd name="connsiteX36" fmla="*/ 1285875 w 1914525"/>
                <a:gd name="connsiteY36" fmla="*/ 752475 h 1201273"/>
                <a:gd name="connsiteX37" fmla="*/ 1257300 w 1914525"/>
                <a:gd name="connsiteY37" fmla="*/ 742950 h 1201273"/>
                <a:gd name="connsiteX38" fmla="*/ 1219200 w 1914525"/>
                <a:gd name="connsiteY38" fmla="*/ 733425 h 1201273"/>
                <a:gd name="connsiteX39" fmla="*/ 1190625 w 1914525"/>
                <a:gd name="connsiteY39" fmla="*/ 723900 h 1201273"/>
                <a:gd name="connsiteX40" fmla="*/ 1123950 w 1914525"/>
                <a:gd name="connsiteY40" fmla="*/ 723900 h 1201273"/>
                <a:gd name="connsiteX41" fmla="*/ 1123950 w 1914525"/>
                <a:gd name="connsiteY41" fmla="*/ 723900 h 1201273"/>
                <a:gd name="connsiteX42" fmla="*/ 1047750 w 1914525"/>
                <a:gd name="connsiteY42" fmla="*/ 666750 h 1201273"/>
                <a:gd name="connsiteX43" fmla="*/ 1019175 w 1914525"/>
                <a:gd name="connsiteY43" fmla="*/ 657225 h 1201273"/>
                <a:gd name="connsiteX44" fmla="*/ 981075 w 1914525"/>
                <a:gd name="connsiteY44" fmla="*/ 647700 h 1201273"/>
                <a:gd name="connsiteX45" fmla="*/ 981075 w 1914525"/>
                <a:gd name="connsiteY45" fmla="*/ 647700 h 1201273"/>
                <a:gd name="connsiteX46" fmla="*/ 742950 w 1914525"/>
                <a:gd name="connsiteY46" fmla="*/ 485775 h 1201273"/>
                <a:gd name="connsiteX47" fmla="*/ 676275 w 1914525"/>
                <a:gd name="connsiteY47" fmla="*/ 419100 h 1201273"/>
                <a:gd name="connsiteX48" fmla="*/ 647700 w 1914525"/>
                <a:gd name="connsiteY48" fmla="*/ 400050 h 1201273"/>
                <a:gd name="connsiteX49" fmla="*/ 619125 w 1914525"/>
                <a:gd name="connsiteY49" fmla="*/ 371475 h 1201273"/>
                <a:gd name="connsiteX50" fmla="*/ 552450 w 1914525"/>
                <a:gd name="connsiteY50" fmla="*/ 333375 h 1201273"/>
                <a:gd name="connsiteX51" fmla="*/ 495300 w 1914525"/>
                <a:gd name="connsiteY51" fmla="*/ 295275 h 1201273"/>
                <a:gd name="connsiteX52" fmla="*/ 466725 w 1914525"/>
                <a:gd name="connsiteY52" fmla="*/ 285750 h 1201273"/>
                <a:gd name="connsiteX53" fmla="*/ 400050 w 1914525"/>
                <a:gd name="connsiteY53" fmla="*/ 276225 h 1201273"/>
                <a:gd name="connsiteX54" fmla="*/ 400050 w 1914525"/>
                <a:gd name="connsiteY54" fmla="*/ 276225 h 1201273"/>
                <a:gd name="connsiteX55" fmla="*/ 342900 w 1914525"/>
                <a:gd name="connsiteY55" fmla="*/ 161925 h 1201273"/>
                <a:gd name="connsiteX56" fmla="*/ 314325 w 1914525"/>
                <a:gd name="connsiteY56" fmla="*/ 142875 h 1201273"/>
                <a:gd name="connsiteX57" fmla="*/ 285750 w 1914525"/>
                <a:gd name="connsiteY57" fmla="*/ 104775 h 1201273"/>
                <a:gd name="connsiteX58" fmla="*/ 257175 w 1914525"/>
                <a:gd name="connsiteY58" fmla="*/ 76200 h 1201273"/>
                <a:gd name="connsiteX59" fmla="*/ 257175 w 1914525"/>
                <a:gd name="connsiteY59" fmla="*/ 76200 h 1201273"/>
                <a:gd name="connsiteX60" fmla="*/ 133350 w 1914525"/>
                <a:gd name="connsiteY60" fmla="*/ 57150 h 1201273"/>
                <a:gd name="connsiteX61" fmla="*/ 95250 w 1914525"/>
                <a:gd name="connsiteY61" fmla="*/ 47625 h 1201273"/>
                <a:gd name="connsiteX62" fmla="*/ 38100 w 1914525"/>
                <a:gd name="connsiteY62" fmla="*/ 19050 h 1201273"/>
                <a:gd name="connsiteX63" fmla="*/ 0 w 1914525"/>
                <a:gd name="connsiteY63" fmla="*/ 0 h 120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14525" h="1201273">
                  <a:moveTo>
                    <a:pt x="0" y="0"/>
                  </a:moveTo>
                  <a:lnTo>
                    <a:pt x="142875" y="161925"/>
                  </a:lnTo>
                  <a:cubicBezTo>
                    <a:pt x="237036" y="209005"/>
                    <a:pt x="192134" y="191045"/>
                    <a:pt x="276225" y="219075"/>
                  </a:cubicBezTo>
                  <a:lnTo>
                    <a:pt x="304800" y="228600"/>
                  </a:lnTo>
                  <a:lnTo>
                    <a:pt x="333375" y="238125"/>
                  </a:lnTo>
                  <a:cubicBezTo>
                    <a:pt x="374015" y="268605"/>
                    <a:pt x="371475" y="250825"/>
                    <a:pt x="371475" y="276225"/>
                  </a:cubicBezTo>
                  <a:lnTo>
                    <a:pt x="371475" y="276225"/>
                  </a:lnTo>
                  <a:lnTo>
                    <a:pt x="638175" y="476250"/>
                  </a:lnTo>
                  <a:lnTo>
                    <a:pt x="742950" y="533400"/>
                  </a:lnTo>
                  <a:lnTo>
                    <a:pt x="1000125" y="723900"/>
                  </a:lnTo>
                  <a:cubicBezTo>
                    <a:pt x="1035050" y="733425"/>
                    <a:pt x="1070170" y="742260"/>
                    <a:pt x="1104900" y="752475"/>
                  </a:cubicBezTo>
                  <a:cubicBezTo>
                    <a:pt x="1124165" y="758141"/>
                    <a:pt x="1142092" y="769307"/>
                    <a:pt x="1162050" y="771525"/>
                  </a:cubicBezTo>
                  <a:lnTo>
                    <a:pt x="1247775" y="781050"/>
                  </a:lnTo>
                  <a:lnTo>
                    <a:pt x="1276350" y="790575"/>
                  </a:lnTo>
                  <a:lnTo>
                    <a:pt x="1276350" y="790575"/>
                  </a:lnTo>
                  <a:lnTo>
                    <a:pt x="1524000" y="885825"/>
                  </a:lnTo>
                  <a:cubicBezTo>
                    <a:pt x="1562100" y="914400"/>
                    <a:pt x="1617001" y="928953"/>
                    <a:pt x="1638300" y="971550"/>
                  </a:cubicBezTo>
                  <a:cubicBezTo>
                    <a:pt x="1661840" y="1018630"/>
                    <a:pt x="1643880" y="1005160"/>
                    <a:pt x="1685925" y="1019175"/>
                  </a:cubicBezTo>
                  <a:cubicBezTo>
                    <a:pt x="1695450" y="1028700"/>
                    <a:pt x="1702725" y="1041208"/>
                    <a:pt x="1714500" y="1047750"/>
                  </a:cubicBezTo>
                  <a:cubicBezTo>
                    <a:pt x="1732053" y="1057502"/>
                    <a:pt x="1771650" y="1066800"/>
                    <a:pt x="1771650" y="1066800"/>
                  </a:cubicBezTo>
                  <a:lnTo>
                    <a:pt x="1771650" y="1066800"/>
                  </a:lnTo>
                  <a:cubicBezTo>
                    <a:pt x="1867702" y="1201273"/>
                    <a:pt x="1777707" y="1102918"/>
                    <a:pt x="1847850" y="1143000"/>
                  </a:cubicBezTo>
                  <a:cubicBezTo>
                    <a:pt x="1861633" y="1150876"/>
                    <a:pt x="1872167" y="1163699"/>
                    <a:pt x="1885950" y="1171575"/>
                  </a:cubicBezTo>
                  <a:cubicBezTo>
                    <a:pt x="1894667" y="1176556"/>
                    <a:pt x="1914525" y="1181100"/>
                    <a:pt x="1914525" y="1181100"/>
                  </a:cubicBezTo>
                  <a:lnTo>
                    <a:pt x="1914525" y="1181100"/>
                  </a:lnTo>
                  <a:cubicBezTo>
                    <a:pt x="1895475" y="1155700"/>
                    <a:pt x="1877480" y="1129473"/>
                    <a:pt x="1857375" y="1104900"/>
                  </a:cubicBezTo>
                  <a:cubicBezTo>
                    <a:pt x="1848845" y="1094474"/>
                    <a:pt x="1837424" y="1086673"/>
                    <a:pt x="1828800" y="1076325"/>
                  </a:cubicBezTo>
                  <a:cubicBezTo>
                    <a:pt x="1777014" y="1014181"/>
                    <a:pt x="1849804" y="1085142"/>
                    <a:pt x="1781175" y="1009650"/>
                  </a:cubicBezTo>
                  <a:cubicBezTo>
                    <a:pt x="1774549" y="1002362"/>
                    <a:pt x="1676400" y="914075"/>
                    <a:pt x="1676400" y="885825"/>
                  </a:cubicBezTo>
                  <a:lnTo>
                    <a:pt x="1676400" y="876300"/>
                  </a:lnTo>
                  <a:lnTo>
                    <a:pt x="1676400" y="876300"/>
                  </a:lnTo>
                  <a:cubicBezTo>
                    <a:pt x="1647825" y="869950"/>
                    <a:pt x="1619379" y="862991"/>
                    <a:pt x="1590675" y="857250"/>
                  </a:cubicBezTo>
                  <a:cubicBezTo>
                    <a:pt x="1506858" y="840487"/>
                    <a:pt x="1560562" y="856737"/>
                    <a:pt x="1504950" y="838200"/>
                  </a:cubicBezTo>
                  <a:cubicBezTo>
                    <a:pt x="1474470" y="797560"/>
                    <a:pt x="1492250" y="800100"/>
                    <a:pt x="1466850" y="800100"/>
                  </a:cubicBezTo>
                  <a:lnTo>
                    <a:pt x="1466850" y="800100"/>
                  </a:lnTo>
                  <a:cubicBezTo>
                    <a:pt x="1351909" y="777112"/>
                    <a:pt x="1402317" y="791289"/>
                    <a:pt x="1314450" y="762000"/>
                  </a:cubicBezTo>
                  <a:lnTo>
                    <a:pt x="1285875" y="752475"/>
                  </a:lnTo>
                  <a:cubicBezTo>
                    <a:pt x="1276350" y="749300"/>
                    <a:pt x="1267040" y="745385"/>
                    <a:pt x="1257300" y="742950"/>
                  </a:cubicBezTo>
                  <a:cubicBezTo>
                    <a:pt x="1244600" y="739775"/>
                    <a:pt x="1231787" y="737021"/>
                    <a:pt x="1219200" y="733425"/>
                  </a:cubicBezTo>
                  <a:cubicBezTo>
                    <a:pt x="1209546" y="730667"/>
                    <a:pt x="1200615" y="724899"/>
                    <a:pt x="1190625" y="723900"/>
                  </a:cubicBezTo>
                  <a:cubicBezTo>
                    <a:pt x="1168510" y="721689"/>
                    <a:pt x="1146175" y="723900"/>
                    <a:pt x="1123950" y="723900"/>
                  </a:cubicBezTo>
                  <a:lnTo>
                    <a:pt x="1123950" y="723900"/>
                  </a:lnTo>
                  <a:cubicBezTo>
                    <a:pt x="1098550" y="704850"/>
                    <a:pt x="1074536" y="683796"/>
                    <a:pt x="1047750" y="666750"/>
                  </a:cubicBezTo>
                  <a:cubicBezTo>
                    <a:pt x="1039279" y="661360"/>
                    <a:pt x="1028829" y="659983"/>
                    <a:pt x="1019175" y="657225"/>
                  </a:cubicBezTo>
                  <a:cubicBezTo>
                    <a:pt x="1006588" y="653629"/>
                    <a:pt x="981075" y="647700"/>
                    <a:pt x="981075" y="647700"/>
                  </a:cubicBezTo>
                  <a:lnTo>
                    <a:pt x="981075" y="647700"/>
                  </a:lnTo>
                  <a:lnTo>
                    <a:pt x="742950" y="485775"/>
                  </a:lnTo>
                  <a:cubicBezTo>
                    <a:pt x="720725" y="463550"/>
                    <a:pt x="699637" y="440126"/>
                    <a:pt x="676275" y="419100"/>
                  </a:cubicBezTo>
                  <a:cubicBezTo>
                    <a:pt x="667766" y="411442"/>
                    <a:pt x="656494" y="407379"/>
                    <a:pt x="647700" y="400050"/>
                  </a:cubicBezTo>
                  <a:cubicBezTo>
                    <a:pt x="637352" y="391426"/>
                    <a:pt x="629473" y="380099"/>
                    <a:pt x="619125" y="371475"/>
                  </a:cubicBezTo>
                  <a:cubicBezTo>
                    <a:pt x="590883" y="347940"/>
                    <a:pt x="585722" y="353338"/>
                    <a:pt x="552450" y="333375"/>
                  </a:cubicBezTo>
                  <a:cubicBezTo>
                    <a:pt x="532817" y="321595"/>
                    <a:pt x="515314" y="306394"/>
                    <a:pt x="495300" y="295275"/>
                  </a:cubicBezTo>
                  <a:cubicBezTo>
                    <a:pt x="486523" y="290399"/>
                    <a:pt x="476465" y="288185"/>
                    <a:pt x="466725" y="285750"/>
                  </a:cubicBezTo>
                  <a:cubicBezTo>
                    <a:pt x="423644" y="274980"/>
                    <a:pt x="431065" y="276225"/>
                    <a:pt x="400050" y="276225"/>
                  </a:cubicBezTo>
                  <a:lnTo>
                    <a:pt x="400050" y="276225"/>
                  </a:lnTo>
                  <a:cubicBezTo>
                    <a:pt x="397068" y="269515"/>
                    <a:pt x="364737" y="183762"/>
                    <a:pt x="342900" y="161925"/>
                  </a:cubicBezTo>
                  <a:cubicBezTo>
                    <a:pt x="334805" y="153830"/>
                    <a:pt x="322420" y="150970"/>
                    <a:pt x="314325" y="142875"/>
                  </a:cubicBezTo>
                  <a:cubicBezTo>
                    <a:pt x="303100" y="131650"/>
                    <a:pt x="296975" y="116000"/>
                    <a:pt x="285750" y="104775"/>
                  </a:cubicBezTo>
                  <a:cubicBezTo>
                    <a:pt x="254533" y="73558"/>
                    <a:pt x="257175" y="100059"/>
                    <a:pt x="257175" y="76200"/>
                  </a:cubicBezTo>
                  <a:lnTo>
                    <a:pt x="257175" y="76200"/>
                  </a:lnTo>
                  <a:cubicBezTo>
                    <a:pt x="103982" y="60881"/>
                    <a:pt x="207285" y="78274"/>
                    <a:pt x="133350" y="57150"/>
                  </a:cubicBezTo>
                  <a:cubicBezTo>
                    <a:pt x="120763" y="53554"/>
                    <a:pt x="107405" y="52487"/>
                    <a:pt x="95250" y="47625"/>
                  </a:cubicBezTo>
                  <a:cubicBezTo>
                    <a:pt x="75475" y="39715"/>
                    <a:pt x="57150" y="28575"/>
                    <a:pt x="38100" y="190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3819525" y="3283541"/>
              <a:ext cx="276225" cy="154984"/>
            </a:xfrm>
            <a:custGeom>
              <a:avLst/>
              <a:gdLst>
                <a:gd name="connsiteX0" fmla="*/ 266700 w 276225"/>
                <a:gd name="connsiteY0" fmla="*/ 154984 h 154984"/>
                <a:gd name="connsiteX1" fmla="*/ 266700 w 276225"/>
                <a:gd name="connsiteY1" fmla="*/ 154984 h 154984"/>
                <a:gd name="connsiteX2" fmla="*/ 219075 w 276225"/>
                <a:gd name="connsiteY2" fmla="*/ 69259 h 154984"/>
                <a:gd name="connsiteX3" fmla="*/ 276225 w 276225"/>
                <a:gd name="connsiteY3" fmla="*/ 2584 h 154984"/>
                <a:gd name="connsiteX4" fmla="*/ 276225 w 276225"/>
                <a:gd name="connsiteY4" fmla="*/ 2584 h 154984"/>
                <a:gd name="connsiteX5" fmla="*/ 133350 w 276225"/>
                <a:gd name="connsiteY5" fmla="*/ 12109 h 154984"/>
                <a:gd name="connsiteX6" fmla="*/ 76200 w 276225"/>
                <a:gd name="connsiteY6" fmla="*/ 40684 h 154984"/>
                <a:gd name="connsiteX7" fmla="*/ 38100 w 276225"/>
                <a:gd name="connsiteY7" fmla="*/ 50209 h 154984"/>
                <a:gd name="connsiteX8" fmla="*/ 0 w 276225"/>
                <a:gd name="connsiteY8" fmla="*/ 59734 h 154984"/>
                <a:gd name="connsiteX9" fmla="*/ 0 w 276225"/>
                <a:gd name="connsiteY9" fmla="*/ 59734 h 154984"/>
                <a:gd name="connsiteX10" fmla="*/ 266700 w 276225"/>
                <a:gd name="connsiteY10" fmla="*/ 154984 h 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154984">
                  <a:moveTo>
                    <a:pt x="266700" y="154984"/>
                  </a:moveTo>
                  <a:lnTo>
                    <a:pt x="266700" y="154984"/>
                  </a:lnTo>
                  <a:lnTo>
                    <a:pt x="219075" y="69259"/>
                  </a:lnTo>
                  <a:cubicBezTo>
                    <a:pt x="268545" y="0"/>
                    <a:pt x="239388" y="2584"/>
                    <a:pt x="276225" y="2584"/>
                  </a:cubicBezTo>
                  <a:lnTo>
                    <a:pt x="276225" y="2584"/>
                  </a:lnTo>
                  <a:cubicBezTo>
                    <a:pt x="228600" y="5759"/>
                    <a:pt x="180789" y="6838"/>
                    <a:pt x="133350" y="12109"/>
                  </a:cubicBezTo>
                  <a:cubicBezTo>
                    <a:pt x="97228" y="16123"/>
                    <a:pt x="109352" y="26476"/>
                    <a:pt x="76200" y="40684"/>
                  </a:cubicBezTo>
                  <a:cubicBezTo>
                    <a:pt x="64168" y="45841"/>
                    <a:pt x="50687" y="46613"/>
                    <a:pt x="38100" y="50209"/>
                  </a:cubicBezTo>
                  <a:cubicBezTo>
                    <a:pt x="1248" y="60738"/>
                    <a:pt x="21230" y="59734"/>
                    <a:pt x="0" y="59734"/>
                  </a:cubicBezTo>
                  <a:lnTo>
                    <a:pt x="0" y="59734"/>
                  </a:lnTo>
                  <a:lnTo>
                    <a:pt x="266700" y="15498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6" name="Forme libre 65"/>
          <p:cNvSpPr/>
          <p:nvPr/>
        </p:nvSpPr>
        <p:spPr>
          <a:xfrm>
            <a:off x="35496" y="21332"/>
            <a:ext cx="6276975" cy="3695700"/>
          </a:xfrm>
          <a:custGeom>
            <a:avLst/>
            <a:gdLst>
              <a:gd name="connsiteX0" fmla="*/ 0 w 6276975"/>
              <a:gd name="connsiteY0" fmla="*/ 0 h 3695700"/>
              <a:gd name="connsiteX1" fmla="*/ 552450 w 6276975"/>
              <a:gd name="connsiteY1" fmla="*/ 552450 h 3695700"/>
              <a:gd name="connsiteX2" fmla="*/ 733425 w 6276975"/>
              <a:gd name="connsiteY2" fmla="*/ 809625 h 3695700"/>
              <a:gd name="connsiteX3" fmla="*/ 1647825 w 6276975"/>
              <a:gd name="connsiteY3" fmla="*/ 1362075 h 3695700"/>
              <a:gd name="connsiteX4" fmla="*/ 2000250 w 6276975"/>
              <a:gd name="connsiteY4" fmla="*/ 1695450 h 3695700"/>
              <a:gd name="connsiteX5" fmla="*/ 2000250 w 6276975"/>
              <a:gd name="connsiteY5" fmla="*/ 1695450 h 3695700"/>
              <a:gd name="connsiteX6" fmla="*/ 2228850 w 6276975"/>
              <a:gd name="connsiteY6" fmla="*/ 1981200 h 3695700"/>
              <a:gd name="connsiteX7" fmla="*/ 2466975 w 6276975"/>
              <a:gd name="connsiteY7" fmla="*/ 2095500 h 3695700"/>
              <a:gd name="connsiteX8" fmla="*/ 2600325 w 6276975"/>
              <a:gd name="connsiteY8" fmla="*/ 2371725 h 3695700"/>
              <a:gd name="connsiteX9" fmla="*/ 2867025 w 6276975"/>
              <a:gd name="connsiteY9" fmla="*/ 2524125 h 3695700"/>
              <a:gd name="connsiteX10" fmla="*/ 3295650 w 6276975"/>
              <a:gd name="connsiteY10" fmla="*/ 2819400 h 3695700"/>
              <a:gd name="connsiteX11" fmla="*/ 3467100 w 6276975"/>
              <a:gd name="connsiteY11" fmla="*/ 2914650 h 3695700"/>
              <a:gd name="connsiteX12" fmla="*/ 3800475 w 6276975"/>
              <a:gd name="connsiteY12" fmla="*/ 3019425 h 3695700"/>
              <a:gd name="connsiteX13" fmla="*/ 3800475 w 6276975"/>
              <a:gd name="connsiteY13" fmla="*/ 3019425 h 3695700"/>
              <a:gd name="connsiteX14" fmla="*/ 4343400 w 6276975"/>
              <a:gd name="connsiteY14" fmla="*/ 3390900 h 3695700"/>
              <a:gd name="connsiteX15" fmla="*/ 4343400 w 6276975"/>
              <a:gd name="connsiteY15" fmla="*/ 3390900 h 3695700"/>
              <a:gd name="connsiteX16" fmla="*/ 4629150 w 6276975"/>
              <a:gd name="connsiteY16" fmla="*/ 3448050 h 3695700"/>
              <a:gd name="connsiteX17" fmla="*/ 4981575 w 6276975"/>
              <a:gd name="connsiteY17" fmla="*/ 3419475 h 3695700"/>
              <a:gd name="connsiteX18" fmla="*/ 5429250 w 6276975"/>
              <a:gd name="connsiteY18" fmla="*/ 3429000 h 3695700"/>
              <a:gd name="connsiteX19" fmla="*/ 5572125 w 6276975"/>
              <a:gd name="connsiteY19" fmla="*/ 3295650 h 3695700"/>
              <a:gd name="connsiteX20" fmla="*/ 5572125 w 6276975"/>
              <a:gd name="connsiteY20" fmla="*/ 3295650 h 3695700"/>
              <a:gd name="connsiteX21" fmla="*/ 5753100 w 6276975"/>
              <a:gd name="connsiteY21" fmla="*/ 3381375 h 3695700"/>
              <a:gd name="connsiteX22" fmla="*/ 6276975 w 6276975"/>
              <a:gd name="connsiteY22" fmla="*/ 3695700 h 3695700"/>
              <a:gd name="connsiteX23" fmla="*/ 6276975 w 6276975"/>
              <a:gd name="connsiteY2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6975" h="3695700">
                <a:moveTo>
                  <a:pt x="0" y="0"/>
                </a:moveTo>
                <a:cubicBezTo>
                  <a:pt x="215106" y="208756"/>
                  <a:pt x="430212" y="417512"/>
                  <a:pt x="552450" y="552450"/>
                </a:cubicBezTo>
                <a:cubicBezTo>
                  <a:pt x="674688" y="687388"/>
                  <a:pt x="550863" y="674688"/>
                  <a:pt x="733425" y="809625"/>
                </a:cubicBezTo>
                <a:cubicBezTo>
                  <a:pt x="915988" y="944563"/>
                  <a:pt x="1436688" y="1214438"/>
                  <a:pt x="1647825" y="1362075"/>
                </a:cubicBezTo>
                <a:cubicBezTo>
                  <a:pt x="1858962" y="1509712"/>
                  <a:pt x="2000250" y="1695450"/>
                  <a:pt x="2000250" y="1695450"/>
                </a:cubicBezTo>
                <a:lnTo>
                  <a:pt x="2000250" y="1695450"/>
                </a:lnTo>
                <a:cubicBezTo>
                  <a:pt x="2038350" y="1743075"/>
                  <a:pt x="2151063" y="1914525"/>
                  <a:pt x="2228850" y="1981200"/>
                </a:cubicBezTo>
                <a:cubicBezTo>
                  <a:pt x="2306638" y="2047875"/>
                  <a:pt x="2405063" y="2030413"/>
                  <a:pt x="2466975" y="2095500"/>
                </a:cubicBezTo>
                <a:cubicBezTo>
                  <a:pt x="2528887" y="2160587"/>
                  <a:pt x="2533650" y="2300288"/>
                  <a:pt x="2600325" y="2371725"/>
                </a:cubicBezTo>
                <a:cubicBezTo>
                  <a:pt x="2667000" y="2443162"/>
                  <a:pt x="2751138" y="2449513"/>
                  <a:pt x="2867025" y="2524125"/>
                </a:cubicBezTo>
                <a:cubicBezTo>
                  <a:pt x="2982912" y="2598737"/>
                  <a:pt x="3195638" y="2754313"/>
                  <a:pt x="3295650" y="2819400"/>
                </a:cubicBezTo>
                <a:cubicBezTo>
                  <a:pt x="3395662" y="2884487"/>
                  <a:pt x="3382963" y="2881313"/>
                  <a:pt x="3467100" y="2914650"/>
                </a:cubicBezTo>
                <a:cubicBezTo>
                  <a:pt x="3551237" y="2947987"/>
                  <a:pt x="3800475" y="3019425"/>
                  <a:pt x="3800475" y="3019425"/>
                </a:cubicBezTo>
                <a:lnTo>
                  <a:pt x="3800475" y="3019425"/>
                </a:lnTo>
                <a:lnTo>
                  <a:pt x="4343400" y="3390900"/>
                </a:lnTo>
                <a:lnTo>
                  <a:pt x="4343400" y="3390900"/>
                </a:lnTo>
                <a:cubicBezTo>
                  <a:pt x="4391025" y="3400425"/>
                  <a:pt x="4522788" y="3443288"/>
                  <a:pt x="4629150" y="3448050"/>
                </a:cubicBezTo>
                <a:cubicBezTo>
                  <a:pt x="4735513" y="3452813"/>
                  <a:pt x="4848225" y="3422650"/>
                  <a:pt x="4981575" y="3419475"/>
                </a:cubicBezTo>
                <a:cubicBezTo>
                  <a:pt x="5114925" y="3416300"/>
                  <a:pt x="5330825" y="3449637"/>
                  <a:pt x="5429250" y="3429000"/>
                </a:cubicBezTo>
                <a:cubicBezTo>
                  <a:pt x="5527675" y="3408363"/>
                  <a:pt x="5572125" y="3295650"/>
                  <a:pt x="5572125" y="3295650"/>
                </a:cubicBezTo>
                <a:lnTo>
                  <a:pt x="5572125" y="3295650"/>
                </a:lnTo>
                <a:cubicBezTo>
                  <a:pt x="5602287" y="3309937"/>
                  <a:pt x="5635625" y="3314700"/>
                  <a:pt x="5753100" y="3381375"/>
                </a:cubicBezTo>
                <a:cubicBezTo>
                  <a:pt x="5870575" y="3448050"/>
                  <a:pt x="6276975" y="3695700"/>
                  <a:pt x="6276975" y="3695700"/>
                </a:cubicBezTo>
                <a:lnTo>
                  <a:pt x="6276975" y="3695700"/>
                </a:lnTo>
              </a:path>
            </a:pathLst>
          </a:custGeom>
          <a:noFill/>
          <a:ln w="825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Forme libre 34"/>
          <p:cNvSpPr/>
          <p:nvPr/>
        </p:nvSpPr>
        <p:spPr>
          <a:xfrm>
            <a:off x="28575" y="1473200"/>
            <a:ext cx="7000875" cy="2767012"/>
          </a:xfrm>
          <a:custGeom>
            <a:avLst/>
            <a:gdLst>
              <a:gd name="connsiteX0" fmla="*/ 0 w 7000875"/>
              <a:gd name="connsiteY0" fmla="*/ 22225 h 2767012"/>
              <a:gd name="connsiteX1" fmla="*/ 314325 w 7000875"/>
              <a:gd name="connsiteY1" fmla="*/ 41275 h 2767012"/>
              <a:gd name="connsiteX2" fmla="*/ 476250 w 7000875"/>
              <a:gd name="connsiteY2" fmla="*/ 269875 h 2767012"/>
              <a:gd name="connsiteX3" fmla="*/ 800100 w 7000875"/>
              <a:gd name="connsiteY3" fmla="*/ 536575 h 2767012"/>
              <a:gd name="connsiteX4" fmla="*/ 971550 w 7000875"/>
              <a:gd name="connsiteY4" fmla="*/ 565150 h 2767012"/>
              <a:gd name="connsiteX5" fmla="*/ 1057275 w 7000875"/>
              <a:gd name="connsiteY5" fmla="*/ 669925 h 2767012"/>
              <a:gd name="connsiteX6" fmla="*/ 1333500 w 7000875"/>
              <a:gd name="connsiteY6" fmla="*/ 784225 h 2767012"/>
              <a:gd name="connsiteX7" fmla="*/ 1438275 w 7000875"/>
              <a:gd name="connsiteY7" fmla="*/ 898525 h 2767012"/>
              <a:gd name="connsiteX8" fmla="*/ 1619250 w 7000875"/>
              <a:gd name="connsiteY8" fmla="*/ 1098550 h 2767012"/>
              <a:gd name="connsiteX9" fmla="*/ 1619250 w 7000875"/>
              <a:gd name="connsiteY9" fmla="*/ 1098550 h 2767012"/>
              <a:gd name="connsiteX10" fmla="*/ 1790700 w 7000875"/>
              <a:gd name="connsiteY10" fmla="*/ 1165225 h 2767012"/>
              <a:gd name="connsiteX11" fmla="*/ 1981200 w 7000875"/>
              <a:gd name="connsiteY11" fmla="*/ 1250950 h 2767012"/>
              <a:gd name="connsiteX12" fmla="*/ 1981200 w 7000875"/>
              <a:gd name="connsiteY12" fmla="*/ 1250950 h 2767012"/>
              <a:gd name="connsiteX13" fmla="*/ 2152650 w 7000875"/>
              <a:gd name="connsiteY13" fmla="*/ 1527175 h 2767012"/>
              <a:gd name="connsiteX14" fmla="*/ 2362200 w 7000875"/>
              <a:gd name="connsiteY14" fmla="*/ 1670050 h 2767012"/>
              <a:gd name="connsiteX15" fmla="*/ 2552700 w 7000875"/>
              <a:gd name="connsiteY15" fmla="*/ 1736725 h 2767012"/>
              <a:gd name="connsiteX16" fmla="*/ 2609850 w 7000875"/>
              <a:gd name="connsiteY16" fmla="*/ 1831975 h 2767012"/>
              <a:gd name="connsiteX17" fmla="*/ 2771775 w 7000875"/>
              <a:gd name="connsiteY17" fmla="*/ 1936750 h 2767012"/>
              <a:gd name="connsiteX18" fmla="*/ 2809875 w 7000875"/>
              <a:gd name="connsiteY18" fmla="*/ 2022475 h 2767012"/>
              <a:gd name="connsiteX19" fmla="*/ 3057525 w 7000875"/>
              <a:gd name="connsiteY19" fmla="*/ 2165350 h 2767012"/>
              <a:gd name="connsiteX20" fmla="*/ 3209925 w 7000875"/>
              <a:gd name="connsiteY20" fmla="*/ 2289175 h 2767012"/>
              <a:gd name="connsiteX21" fmla="*/ 3209925 w 7000875"/>
              <a:gd name="connsiteY21" fmla="*/ 2289175 h 2767012"/>
              <a:gd name="connsiteX22" fmla="*/ 3505200 w 7000875"/>
              <a:gd name="connsiteY22" fmla="*/ 2355850 h 2767012"/>
              <a:gd name="connsiteX23" fmla="*/ 3676650 w 7000875"/>
              <a:gd name="connsiteY23" fmla="*/ 2393950 h 2767012"/>
              <a:gd name="connsiteX24" fmla="*/ 3676650 w 7000875"/>
              <a:gd name="connsiteY24" fmla="*/ 2393950 h 2767012"/>
              <a:gd name="connsiteX25" fmla="*/ 4238625 w 7000875"/>
              <a:gd name="connsiteY25" fmla="*/ 2365375 h 2767012"/>
              <a:gd name="connsiteX26" fmla="*/ 4733925 w 7000875"/>
              <a:gd name="connsiteY26" fmla="*/ 2651125 h 2767012"/>
              <a:gd name="connsiteX27" fmla="*/ 5000625 w 7000875"/>
              <a:gd name="connsiteY27" fmla="*/ 2679700 h 2767012"/>
              <a:gd name="connsiteX28" fmla="*/ 5600700 w 7000875"/>
              <a:gd name="connsiteY28" fmla="*/ 2689225 h 2767012"/>
              <a:gd name="connsiteX29" fmla="*/ 5838825 w 7000875"/>
              <a:gd name="connsiteY29" fmla="*/ 2727325 h 2767012"/>
              <a:gd name="connsiteX30" fmla="*/ 6096000 w 7000875"/>
              <a:gd name="connsiteY30" fmla="*/ 2746375 h 2767012"/>
              <a:gd name="connsiteX31" fmla="*/ 6324600 w 7000875"/>
              <a:gd name="connsiteY31" fmla="*/ 2603500 h 2767012"/>
              <a:gd name="connsiteX32" fmla="*/ 6562725 w 7000875"/>
              <a:gd name="connsiteY32" fmla="*/ 2555875 h 2767012"/>
              <a:gd name="connsiteX33" fmla="*/ 6562725 w 7000875"/>
              <a:gd name="connsiteY33" fmla="*/ 2555875 h 2767012"/>
              <a:gd name="connsiteX34" fmla="*/ 7000875 w 7000875"/>
              <a:gd name="connsiteY34" fmla="*/ 2317750 h 2767012"/>
              <a:gd name="connsiteX35" fmla="*/ 7000875 w 7000875"/>
              <a:gd name="connsiteY35" fmla="*/ 2317750 h 2767012"/>
              <a:gd name="connsiteX36" fmla="*/ 7000875 w 7000875"/>
              <a:gd name="connsiteY36" fmla="*/ 2317750 h 276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00875" h="2767012">
                <a:moveTo>
                  <a:pt x="0" y="22225"/>
                </a:moveTo>
                <a:cubicBezTo>
                  <a:pt x="117475" y="11112"/>
                  <a:pt x="234950" y="0"/>
                  <a:pt x="314325" y="41275"/>
                </a:cubicBezTo>
                <a:cubicBezTo>
                  <a:pt x="393700" y="82550"/>
                  <a:pt x="395288" y="187325"/>
                  <a:pt x="476250" y="269875"/>
                </a:cubicBezTo>
                <a:cubicBezTo>
                  <a:pt x="557212" y="352425"/>
                  <a:pt x="717550" y="487363"/>
                  <a:pt x="800100" y="536575"/>
                </a:cubicBezTo>
                <a:cubicBezTo>
                  <a:pt x="882650" y="585788"/>
                  <a:pt x="928688" y="542925"/>
                  <a:pt x="971550" y="565150"/>
                </a:cubicBezTo>
                <a:cubicBezTo>
                  <a:pt x="1014412" y="587375"/>
                  <a:pt x="996950" y="633413"/>
                  <a:pt x="1057275" y="669925"/>
                </a:cubicBezTo>
                <a:cubicBezTo>
                  <a:pt x="1117600" y="706437"/>
                  <a:pt x="1270000" y="746125"/>
                  <a:pt x="1333500" y="784225"/>
                </a:cubicBezTo>
                <a:cubicBezTo>
                  <a:pt x="1397000" y="822325"/>
                  <a:pt x="1438275" y="898525"/>
                  <a:pt x="1438275" y="898525"/>
                </a:cubicBezTo>
                <a:lnTo>
                  <a:pt x="1619250" y="1098550"/>
                </a:lnTo>
                <a:lnTo>
                  <a:pt x="1619250" y="1098550"/>
                </a:lnTo>
                <a:cubicBezTo>
                  <a:pt x="1647825" y="1109662"/>
                  <a:pt x="1730375" y="1139825"/>
                  <a:pt x="1790700" y="1165225"/>
                </a:cubicBezTo>
                <a:cubicBezTo>
                  <a:pt x="1851025" y="1190625"/>
                  <a:pt x="1981200" y="1250950"/>
                  <a:pt x="1981200" y="1250950"/>
                </a:cubicBezTo>
                <a:lnTo>
                  <a:pt x="1981200" y="1250950"/>
                </a:lnTo>
                <a:cubicBezTo>
                  <a:pt x="2009775" y="1296988"/>
                  <a:pt x="2089150" y="1457325"/>
                  <a:pt x="2152650" y="1527175"/>
                </a:cubicBezTo>
                <a:cubicBezTo>
                  <a:pt x="2216150" y="1597025"/>
                  <a:pt x="2295525" y="1635125"/>
                  <a:pt x="2362200" y="1670050"/>
                </a:cubicBezTo>
                <a:cubicBezTo>
                  <a:pt x="2428875" y="1704975"/>
                  <a:pt x="2511425" y="1709738"/>
                  <a:pt x="2552700" y="1736725"/>
                </a:cubicBezTo>
                <a:cubicBezTo>
                  <a:pt x="2593975" y="1763712"/>
                  <a:pt x="2573338" y="1798638"/>
                  <a:pt x="2609850" y="1831975"/>
                </a:cubicBezTo>
                <a:cubicBezTo>
                  <a:pt x="2646363" y="1865313"/>
                  <a:pt x="2738438" y="1905000"/>
                  <a:pt x="2771775" y="1936750"/>
                </a:cubicBezTo>
                <a:cubicBezTo>
                  <a:pt x="2805112" y="1968500"/>
                  <a:pt x="2762250" y="1984375"/>
                  <a:pt x="2809875" y="2022475"/>
                </a:cubicBezTo>
                <a:cubicBezTo>
                  <a:pt x="2857500" y="2060575"/>
                  <a:pt x="2990850" y="2120900"/>
                  <a:pt x="3057525" y="2165350"/>
                </a:cubicBezTo>
                <a:cubicBezTo>
                  <a:pt x="3124200" y="2209800"/>
                  <a:pt x="3209925" y="2289175"/>
                  <a:pt x="3209925" y="2289175"/>
                </a:cubicBezTo>
                <a:lnTo>
                  <a:pt x="3209925" y="2289175"/>
                </a:lnTo>
                <a:lnTo>
                  <a:pt x="3505200" y="2355850"/>
                </a:lnTo>
                <a:lnTo>
                  <a:pt x="3676650" y="2393950"/>
                </a:lnTo>
                <a:lnTo>
                  <a:pt x="3676650" y="2393950"/>
                </a:lnTo>
                <a:cubicBezTo>
                  <a:pt x="3770312" y="2389188"/>
                  <a:pt x="4062413" y="2322513"/>
                  <a:pt x="4238625" y="2365375"/>
                </a:cubicBezTo>
                <a:cubicBezTo>
                  <a:pt x="4414838" y="2408238"/>
                  <a:pt x="4606925" y="2598738"/>
                  <a:pt x="4733925" y="2651125"/>
                </a:cubicBezTo>
                <a:cubicBezTo>
                  <a:pt x="4860925" y="2703512"/>
                  <a:pt x="4856163" y="2673350"/>
                  <a:pt x="5000625" y="2679700"/>
                </a:cubicBezTo>
                <a:cubicBezTo>
                  <a:pt x="5145087" y="2686050"/>
                  <a:pt x="5461000" y="2681288"/>
                  <a:pt x="5600700" y="2689225"/>
                </a:cubicBezTo>
                <a:cubicBezTo>
                  <a:pt x="5740400" y="2697162"/>
                  <a:pt x="5756275" y="2717800"/>
                  <a:pt x="5838825" y="2727325"/>
                </a:cubicBezTo>
                <a:cubicBezTo>
                  <a:pt x="5921375" y="2736850"/>
                  <a:pt x="6015038" y="2767012"/>
                  <a:pt x="6096000" y="2746375"/>
                </a:cubicBezTo>
                <a:cubicBezTo>
                  <a:pt x="6176962" y="2725738"/>
                  <a:pt x="6246813" y="2635250"/>
                  <a:pt x="6324600" y="2603500"/>
                </a:cubicBezTo>
                <a:cubicBezTo>
                  <a:pt x="6402387" y="2571750"/>
                  <a:pt x="6562725" y="2555875"/>
                  <a:pt x="6562725" y="2555875"/>
                </a:cubicBezTo>
                <a:lnTo>
                  <a:pt x="6562725" y="2555875"/>
                </a:lnTo>
                <a:lnTo>
                  <a:pt x="7000875" y="2317750"/>
                </a:lnTo>
                <a:lnTo>
                  <a:pt x="7000875" y="2317750"/>
                </a:lnTo>
                <a:lnTo>
                  <a:pt x="7000875" y="231775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orme libre 35"/>
          <p:cNvSpPr/>
          <p:nvPr/>
        </p:nvSpPr>
        <p:spPr>
          <a:xfrm>
            <a:off x="57150" y="9525"/>
            <a:ext cx="6276975" cy="3695700"/>
          </a:xfrm>
          <a:custGeom>
            <a:avLst/>
            <a:gdLst>
              <a:gd name="connsiteX0" fmla="*/ 0 w 6276975"/>
              <a:gd name="connsiteY0" fmla="*/ 0 h 3695700"/>
              <a:gd name="connsiteX1" fmla="*/ 552450 w 6276975"/>
              <a:gd name="connsiteY1" fmla="*/ 552450 h 3695700"/>
              <a:gd name="connsiteX2" fmla="*/ 733425 w 6276975"/>
              <a:gd name="connsiteY2" fmla="*/ 809625 h 3695700"/>
              <a:gd name="connsiteX3" fmla="*/ 1647825 w 6276975"/>
              <a:gd name="connsiteY3" fmla="*/ 1362075 h 3695700"/>
              <a:gd name="connsiteX4" fmla="*/ 2000250 w 6276975"/>
              <a:gd name="connsiteY4" fmla="*/ 1695450 h 3695700"/>
              <a:gd name="connsiteX5" fmla="*/ 2000250 w 6276975"/>
              <a:gd name="connsiteY5" fmla="*/ 1695450 h 3695700"/>
              <a:gd name="connsiteX6" fmla="*/ 2228850 w 6276975"/>
              <a:gd name="connsiteY6" fmla="*/ 1981200 h 3695700"/>
              <a:gd name="connsiteX7" fmla="*/ 2466975 w 6276975"/>
              <a:gd name="connsiteY7" fmla="*/ 2095500 h 3695700"/>
              <a:gd name="connsiteX8" fmla="*/ 2600325 w 6276975"/>
              <a:gd name="connsiteY8" fmla="*/ 2371725 h 3695700"/>
              <a:gd name="connsiteX9" fmla="*/ 2867025 w 6276975"/>
              <a:gd name="connsiteY9" fmla="*/ 2524125 h 3695700"/>
              <a:gd name="connsiteX10" fmla="*/ 3295650 w 6276975"/>
              <a:gd name="connsiteY10" fmla="*/ 2819400 h 3695700"/>
              <a:gd name="connsiteX11" fmla="*/ 3467100 w 6276975"/>
              <a:gd name="connsiteY11" fmla="*/ 2914650 h 3695700"/>
              <a:gd name="connsiteX12" fmla="*/ 3800475 w 6276975"/>
              <a:gd name="connsiteY12" fmla="*/ 3019425 h 3695700"/>
              <a:gd name="connsiteX13" fmla="*/ 3800475 w 6276975"/>
              <a:gd name="connsiteY13" fmla="*/ 3019425 h 3695700"/>
              <a:gd name="connsiteX14" fmla="*/ 4343400 w 6276975"/>
              <a:gd name="connsiteY14" fmla="*/ 3390900 h 3695700"/>
              <a:gd name="connsiteX15" fmla="*/ 4343400 w 6276975"/>
              <a:gd name="connsiteY15" fmla="*/ 3390900 h 3695700"/>
              <a:gd name="connsiteX16" fmla="*/ 4629150 w 6276975"/>
              <a:gd name="connsiteY16" fmla="*/ 3448050 h 3695700"/>
              <a:gd name="connsiteX17" fmla="*/ 4981575 w 6276975"/>
              <a:gd name="connsiteY17" fmla="*/ 3419475 h 3695700"/>
              <a:gd name="connsiteX18" fmla="*/ 5429250 w 6276975"/>
              <a:gd name="connsiteY18" fmla="*/ 3429000 h 3695700"/>
              <a:gd name="connsiteX19" fmla="*/ 5572125 w 6276975"/>
              <a:gd name="connsiteY19" fmla="*/ 3295650 h 3695700"/>
              <a:gd name="connsiteX20" fmla="*/ 5572125 w 6276975"/>
              <a:gd name="connsiteY20" fmla="*/ 3295650 h 3695700"/>
              <a:gd name="connsiteX21" fmla="*/ 5753100 w 6276975"/>
              <a:gd name="connsiteY21" fmla="*/ 3381375 h 3695700"/>
              <a:gd name="connsiteX22" fmla="*/ 6276975 w 6276975"/>
              <a:gd name="connsiteY22" fmla="*/ 3695700 h 3695700"/>
              <a:gd name="connsiteX23" fmla="*/ 6276975 w 6276975"/>
              <a:gd name="connsiteY2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6975" h="3695700">
                <a:moveTo>
                  <a:pt x="0" y="0"/>
                </a:moveTo>
                <a:cubicBezTo>
                  <a:pt x="215106" y="208756"/>
                  <a:pt x="430212" y="417512"/>
                  <a:pt x="552450" y="552450"/>
                </a:cubicBezTo>
                <a:cubicBezTo>
                  <a:pt x="674688" y="687388"/>
                  <a:pt x="550863" y="674688"/>
                  <a:pt x="733425" y="809625"/>
                </a:cubicBezTo>
                <a:cubicBezTo>
                  <a:pt x="915988" y="944563"/>
                  <a:pt x="1436688" y="1214438"/>
                  <a:pt x="1647825" y="1362075"/>
                </a:cubicBezTo>
                <a:cubicBezTo>
                  <a:pt x="1858962" y="1509712"/>
                  <a:pt x="2000250" y="1695450"/>
                  <a:pt x="2000250" y="1695450"/>
                </a:cubicBezTo>
                <a:lnTo>
                  <a:pt x="2000250" y="1695450"/>
                </a:lnTo>
                <a:cubicBezTo>
                  <a:pt x="2038350" y="1743075"/>
                  <a:pt x="2151063" y="1914525"/>
                  <a:pt x="2228850" y="1981200"/>
                </a:cubicBezTo>
                <a:cubicBezTo>
                  <a:pt x="2306638" y="2047875"/>
                  <a:pt x="2405063" y="2030413"/>
                  <a:pt x="2466975" y="2095500"/>
                </a:cubicBezTo>
                <a:cubicBezTo>
                  <a:pt x="2528887" y="2160587"/>
                  <a:pt x="2533650" y="2300288"/>
                  <a:pt x="2600325" y="2371725"/>
                </a:cubicBezTo>
                <a:cubicBezTo>
                  <a:pt x="2667000" y="2443162"/>
                  <a:pt x="2751138" y="2449513"/>
                  <a:pt x="2867025" y="2524125"/>
                </a:cubicBezTo>
                <a:cubicBezTo>
                  <a:pt x="2982912" y="2598737"/>
                  <a:pt x="3195638" y="2754313"/>
                  <a:pt x="3295650" y="2819400"/>
                </a:cubicBezTo>
                <a:cubicBezTo>
                  <a:pt x="3395662" y="2884487"/>
                  <a:pt x="3382963" y="2881313"/>
                  <a:pt x="3467100" y="2914650"/>
                </a:cubicBezTo>
                <a:cubicBezTo>
                  <a:pt x="3551237" y="2947987"/>
                  <a:pt x="3800475" y="3019425"/>
                  <a:pt x="3800475" y="3019425"/>
                </a:cubicBezTo>
                <a:lnTo>
                  <a:pt x="3800475" y="3019425"/>
                </a:lnTo>
                <a:lnTo>
                  <a:pt x="4343400" y="3390900"/>
                </a:lnTo>
                <a:lnTo>
                  <a:pt x="4343400" y="3390900"/>
                </a:lnTo>
                <a:cubicBezTo>
                  <a:pt x="4391025" y="3400425"/>
                  <a:pt x="4522788" y="3443288"/>
                  <a:pt x="4629150" y="3448050"/>
                </a:cubicBezTo>
                <a:cubicBezTo>
                  <a:pt x="4735513" y="3452813"/>
                  <a:pt x="4848225" y="3422650"/>
                  <a:pt x="4981575" y="3419475"/>
                </a:cubicBezTo>
                <a:cubicBezTo>
                  <a:pt x="5114925" y="3416300"/>
                  <a:pt x="5330825" y="3449637"/>
                  <a:pt x="5429250" y="3429000"/>
                </a:cubicBezTo>
                <a:cubicBezTo>
                  <a:pt x="5527675" y="3408363"/>
                  <a:pt x="5572125" y="3295650"/>
                  <a:pt x="5572125" y="3295650"/>
                </a:cubicBezTo>
                <a:lnTo>
                  <a:pt x="5572125" y="3295650"/>
                </a:lnTo>
                <a:cubicBezTo>
                  <a:pt x="5602287" y="3309937"/>
                  <a:pt x="5635625" y="3314700"/>
                  <a:pt x="5753100" y="3381375"/>
                </a:cubicBezTo>
                <a:cubicBezTo>
                  <a:pt x="5870575" y="3448050"/>
                  <a:pt x="6276975" y="3695700"/>
                  <a:pt x="6276975" y="3695700"/>
                </a:cubicBezTo>
                <a:lnTo>
                  <a:pt x="6276975" y="3695700"/>
                </a:lnTo>
              </a:path>
            </a:pathLst>
          </a:custGeom>
          <a:noFill/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Forme libre 36"/>
          <p:cNvSpPr/>
          <p:nvPr/>
        </p:nvSpPr>
        <p:spPr>
          <a:xfrm>
            <a:off x="3448050" y="2200275"/>
            <a:ext cx="3343275" cy="3449637"/>
          </a:xfrm>
          <a:custGeom>
            <a:avLst/>
            <a:gdLst>
              <a:gd name="connsiteX0" fmla="*/ 0 w 3343275"/>
              <a:gd name="connsiteY0" fmla="*/ 0 h 3449637"/>
              <a:gd name="connsiteX1" fmla="*/ 57150 w 3343275"/>
              <a:gd name="connsiteY1" fmla="*/ 771525 h 3449637"/>
              <a:gd name="connsiteX2" fmla="*/ 57150 w 3343275"/>
              <a:gd name="connsiteY2" fmla="*/ 771525 h 3449637"/>
              <a:gd name="connsiteX3" fmla="*/ 152400 w 3343275"/>
              <a:gd name="connsiteY3" fmla="*/ 1152525 h 3449637"/>
              <a:gd name="connsiteX4" fmla="*/ 209550 w 3343275"/>
              <a:gd name="connsiteY4" fmla="*/ 1390650 h 3449637"/>
              <a:gd name="connsiteX5" fmla="*/ 171450 w 3343275"/>
              <a:gd name="connsiteY5" fmla="*/ 1504950 h 3449637"/>
              <a:gd name="connsiteX6" fmla="*/ 228600 w 3343275"/>
              <a:gd name="connsiteY6" fmla="*/ 1647825 h 3449637"/>
              <a:gd name="connsiteX7" fmla="*/ 361950 w 3343275"/>
              <a:gd name="connsiteY7" fmla="*/ 1828800 h 3449637"/>
              <a:gd name="connsiteX8" fmla="*/ 361950 w 3343275"/>
              <a:gd name="connsiteY8" fmla="*/ 1905000 h 3449637"/>
              <a:gd name="connsiteX9" fmla="*/ 552450 w 3343275"/>
              <a:gd name="connsiteY9" fmla="*/ 2209800 h 3449637"/>
              <a:gd name="connsiteX10" fmla="*/ 762000 w 3343275"/>
              <a:gd name="connsiteY10" fmla="*/ 2419350 h 3449637"/>
              <a:gd name="connsiteX11" fmla="*/ 952500 w 3343275"/>
              <a:gd name="connsiteY11" fmla="*/ 2724150 h 3449637"/>
              <a:gd name="connsiteX12" fmla="*/ 1209675 w 3343275"/>
              <a:gd name="connsiteY12" fmla="*/ 2933700 h 3449637"/>
              <a:gd name="connsiteX13" fmla="*/ 1333500 w 3343275"/>
              <a:gd name="connsiteY13" fmla="*/ 2933700 h 3449637"/>
              <a:gd name="connsiteX14" fmla="*/ 1685925 w 3343275"/>
              <a:gd name="connsiteY14" fmla="*/ 3171825 h 3449637"/>
              <a:gd name="connsiteX15" fmla="*/ 1685925 w 3343275"/>
              <a:gd name="connsiteY15" fmla="*/ 3171825 h 3449637"/>
              <a:gd name="connsiteX16" fmla="*/ 2457450 w 3343275"/>
              <a:gd name="connsiteY16" fmla="*/ 3409950 h 3449637"/>
              <a:gd name="connsiteX17" fmla="*/ 2819400 w 3343275"/>
              <a:gd name="connsiteY17" fmla="*/ 3409950 h 3449637"/>
              <a:gd name="connsiteX18" fmla="*/ 2819400 w 3343275"/>
              <a:gd name="connsiteY18" fmla="*/ 3409950 h 3449637"/>
              <a:gd name="connsiteX19" fmla="*/ 3343275 w 3343275"/>
              <a:gd name="connsiteY19" fmla="*/ 3381375 h 3449637"/>
              <a:gd name="connsiteX20" fmla="*/ 3343275 w 3343275"/>
              <a:gd name="connsiteY20" fmla="*/ 3381375 h 34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3275" h="3449637">
                <a:moveTo>
                  <a:pt x="0" y="0"/>
                </a:moveTo>
                <a:lnTo>
                  <a:pt x="57150" y="771525"/>
                </a:lnTo>
                <a:lnTo>
                  <a:pt x="57150" y="771525"/>
                </a:lnTo>
                <a:cubicBezTo>
                  <a:pt x="73025" y="835025"/>
                  <a:pt x="127000" y="1049338"/>
                  <a:pt x="152400" y="1152525"/>
                </a:cubicBezTo>
                <a:cubicBezTo>
                  <a:pt x="177800" y="1255712"/>
                  <a:pt x="206375" y="1331913"/>
                  <a:pt x="209550" y="1390650"/>
                </a:cubicBezTo>
                <a:cubicBezTo>
                  <a:pt x="212725" y="1449388"/>
                  <a:pt x="168275" y="1462088"/>
                  <a:pt x="171450" y="1504950"/>
                </a:cubicBezTo>
                <a:cubicBezTo>
                  <a:pt x="174625" y="1547812"/>
                  <a:pt x="196850" y="1593850"/>
                  <a:pt x="228600" y="1647825"/>
                </a:cubicBezTo>
                <a:cubicBezTo>
                  <a:pt x="260350" y="1701800"/>
                  <a:pt x="339725" y="1785938"/>
                  <a:pt x="361950" y="1828800"/>
                </a:cubicBezTo>
                <a:cubicBezTo>
                  <a:pt x="384175" y="1871662"/>
                  <a:pt x="330200" y="1841500"/>
                  <a:pt x="361950" y="1905000"/>
                </a:cubicBezTo>
                <a:cubicBezTo>
                  <a:pt x="393700" y="1968500"/>
                  <a:pt x="485775" y="2124075"/>
                  <a:pt x="552450" y="2209800"/>
                </a:cubicBezTo>
                <a:cubicBezTo>
                  <a:pt x="619125" y="2295525"/>
                  <a:pt x="695325" y="2333625"/>
                  <a:pt x="762000" y="2419350"/>
                </a:cubicBezTo>
                <a:cubicBezTo>
                  <a:pt x="828675" y="2505075"/>
                  <a:pt x="877887" y="2638425"/>
                  <a:pt x="952500" y="2724150"/>
                </a:cubicBezTo>
                <a:cubicBezTo>
                  <a:pt x="1027113" y="2809875"/>
                  <a:pt x="1146175" y="2898775"/>
                  <a:pt x="1209675" y="2933700"/>
                </a:cubicBezTo>
                <a:cubicBezTo>
                  <a:pt x="1273175" y="2968625"/>
                  <a:pt x="1254125" y="2894013"/>
                  <a:pt x="1333500" y="2933700"/>
                </a:cubicBezTo>
                <a:cubicBezTo>
                  <a:pt x="1412875" y="2973387"/>
                  <a:pt x="1685925" y="3171825"/>
                  <a:pt x="1685925" y="3171825"/>
                </a:cubicBezTo>
                <a:lnTo>
                  <a:pt x="1685925" y="3171825"/>
                </a:lnTo>
                <a:cubicBezTo>
                  <a:pt x="1814513" y="3211513"/>
                  <a:pt x="2268538" y="3370263"/>
                  <a:pt x="2457450" y="3409950"/>
                </a:cubicBezTo>
                <a:cubicBezTo>
                  <a:pt x="2646362" y="3449637"/>
                  <a:pt x="2819400" y="3409950"/>
                  <a:pt x="2819400" y="3409950"/>
                </a:cubicBezTo>
                <a:lnTo>
                  <a:pt x="2819400" y="3409950"/>
                </a:lnTo>
                <a:lnTo>
                  <a:pt x="3343275" y="3381375"/>
                </a:lnTo>
                <a:lnTo>
                  <a:pt x="3343275" y="3381375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Forme libre 47"/>
          <p:cNvSpPr/>
          <p:nvPr/>
        </p:nvSpPr>
        <p:spPr>
          <a:xfrm>
            <a:off x="5019675" y="-9525"/>
            <a:ext cx="1314450" cy="3571875"/>
          </a:xfrm>
          <a:custGeom>
            <a:avLst/>
            <a:gdLst>
              <a:gd name="connsiteX0" fmla="*/ 0 w 1314450"/>
              <a:gd name="connsiteY0" fmla="*/ 0 h 3571875"/>
              <a:gd name="connsiteX1" fmla="*/ 771525 w 1314450"/>
              <a:gd name="connsiteY1" fmla="*/ 762000 h 3571875"/>
              <a:gd name="connsiteX2" fmla="*/ 819150 w 1314450"/>
              <a:gd name="connsiteY2" fmla="*/ 1000125 h 3571875"/>
              <a:gd name="connsiteX3" fmla="*/ 923925 w 1314450"/>
              <a:gd name="connsiteY3" fmla="*/ 1238250 h 3571875"/>
              <a:gd name="connsiteX4" fmla="*/ 1047750 w 1314450"/>
              <a:gd name="connsiteY4" fmla="*/ 1876425 h 3571875"/>
              <a:gd name="connsiteX5" fmla="*/ 1200150 w 1314450"/>
              <a:gd name="connsiteY5" fmla="*/ 2362200 h 3571875"/>
              <a:gd name="connsiteX6" fmla="*/ 1257300 w 1314450"/>
              <a:gd name="connsiteY6" fmla="*/ 2790825 h 3571875"/>
              <a:gd name="connsiteX7" fmla="*/ 1257300 w 1314450"/>
              <a:gd name="connsiteY7" fmla="*/ 2790825 h 3571875"/>
              <a:gd name="connsiteX8" fmla="*/ 1295400 w 1314450"/>
              <a:gd name="connsiteY8" fmla="*/ 3086100 h 3571875"/>
              <a:gd name="connsiteX9" fmla="*/ 1143000 w 1314450"/>
              <a:gd name="connsiteY9" fmla="*/ 3381375 h 3571875"/>
              <a:gd name="connsiteX10" fmla="*/ 990600 w 1314450"/>
              <a:gd name="connsiteY10" fmla="*/ 3571875 h 3571875"/>
              <a:gd name="connsiteX11" fmla="*/ 990600 w 1314450"/>
              <a:gd name="connsiteY11" fmla="*/ 3571875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450" h="3571875">
                <a:moveTo>
                  <a:pt x="0" y="0"/>
                </a:moveTo>
                <a:cubicBezTo>
                  <a:pt x="317500" y="297656"/>
                  <a:pt x="635000" y="595313"/>
                  <a:pt x="771525" y="762000"/>
                </a:cubicBezTo>
                <a:cubicBezTo>
                  <a:pt x="908050" y="928687"/>
                  <a:pt x="793750" y="920750"/>
                  <a:pt x="819150" y="1000125"/>
                </a:cubicBezTo>
                <a:cubicBezTo>
                  <a:pt x="844550" y="1079500"/>
                  <a:pt x="885825" y="1092200"/>
                  <a:pt x="923925" y="1238250"/>
                </a:cubicBezTo>
                <a:cubicBezTo>
                  <a:pt x="962025" y="1384300"/>
                  <a:pt x="1001713" y="1689100"/>
                  <a:pt x="1047750" y="1876425"/>
                </a:cubicBezTo>
                <a:cubicBezTo>
                  <a:pt x="1093787" y="2063750"/>
                  <a:pt x="1165225" y="2209800"/>
                  <a:pt x="1200150" y="2362200"/>
                </a:cubicBezTo>
                <a:cubicBezTo>
                  <a:pt x="1235075" y="2514600"/>
                  <a:pt x="1257300" y="2790825"/>
                  <a:pt x="1257300" y="2790825"/>
                </a:cubicBezTo>
                <a:lnTo>
                  <a:pt x="1257300" y="2790825"/>
                </a:lnTo>
                <a:cubicBezTo>
                  <a:pt x="1263650" y="2840038"/>
                  <a:pt x="1314450" y="2987675"/>
                  <a:pt x="1295400" y="3086100"/>
                </a:cubicBezTo>
                <a:cubicBezTo>
                  <a:pt x="1276350" y="3184525"/>
                  <a:pt x="1193800" y="3300413"/>
                  <a:pt x="1143000" y="3381375"/>
                </a:cubicBezTo>
                <a:cubicBezTo>
                  <a:pt x="1092200" y="3462337"/>
                  <a:pt x="990600" y="3571875"/>
                  <a:pt x="990600" y="3571875"/>
                </a:cubicBezTo>
                <a:lnTo>
                  <a:pt x="990600" y="3571875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Forme libre 48"/>
          <p:cNvSpPr/>
          <p:nvPr/>
        </p:nvSpPr>
        <p:spPr>
          <a:xfrm>
            <a:off x="5724128" y="38100"/>
            <a:ext cx="1760537" cy="3733800"/>
          </a:xfrm>
          <a:custGeom>
            <a:avLst/>
            <a:gdLst>
              <a:gd name="connsiteX0" fmla="*/ 0 w 1760537"/>
              <a:gd name="connsiteY0" fmla="*/ 0 h 3733800"/>
              <a:gd name="connsiteX1" fmla="*/ 400050 w 1760537"/>
              <a:gd name="connsiteY1" fmla="*/ 495300 h 3733800"/>
              <a:gd name="connsiteX2" fmla="*/ 476250 w 1760537"/>
              <a:gd name="connsiteY2" fmla="*/ 876300 h 3733800"/>
              <a:gd name="connsiteX3" fmla="*/ 781050 w 1760537"/>
              <a:gd name="connsiteY3" fmla="*/ 1276350 h 3733800"/>
              <a:gd name="connsiteX4" fmla="*/ 838200 w 1760537"/>
              <a:gd name="connsiteY4" fmla="*/ 1581150 h 3733800"/>
              <a:gd name="connsiteX5" fmla="*/ 971550 w 1760537"/>
              <a:gd name="connsiteY5" fmla="*/ 1800225 h 3733800"/>
              <a:gd name="connsiteX6" fmla="*/ 1047750 w 1760537"/>
              <a:gd name="connsiteY6" fmla="*/ 2314575 h 3733800"/>
              <a:gd name="connsiteX7" fmla="*/ 1562100 w 1760537"/>
              <a:gd name="connsiteY7" fmla="*/ 2971800 h 3733800"/>
              <a:gd name="connsiteX8" fmla="*/ 1609725 w 1760537"/>
              <a:gd name="connsiteY8" fmla="*/ 3086100 h 3733800"/>
              <a:gd name="connsiteX9" fmla="*/ 1609725 w 1760537"/>
              <a:gd name="connsiteY9" fmla="*/ 3086100 h 3733800"/>
              <a:gd name="connsiteX10" fmla="*/ 1619250 w 1760537"/>
              <a:gd name="connsiteY10" fmla="*/ 3200400 h 3733800"/>
              <a:gd name="connsiteX11" fmla="*/ 762000 w 1760537"/>
              <a:gd name="connsiteY11" fmla="*/ 3705225 h 3733800"/>
              <a:gd name="connsiteX12" fmla="*/ 762000 w 1760537"/>
              <a:gd name="connsiteY12" fmla="*/ 3705225 h 3733800"/>
              <a:gd name="connsiteX13" fmla="*/ 723900 w 1760537"/>
              <a:gd name="connsiteY13" fmla="*/ 3733800 h 3733800"/>
              <a:gd name="connsiteX14" fmla="*/ 723900 w 1760537"/>
              <a:gd name="connsiteY14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0537" h="3733800">
                <a:moveTo>
                  <a:pt x="0" y="0"/>
                </a:moveTo>
                <a:cubicBezTo>
                  <a:pt x="160337" y="174625"/>
                  <a:pt x="320675" y="349250"/>
                  <a:pt x="400050" y="495300"/>
                </a:cubicBezTo>
                <a:cubicBezTo>
                  <a:pt x="479425" y="641350"/>
                  <a:pt x="412750" y="746125"/>
                  <a:pt x="476250" y="876300"/>
                </a:cubicBezTo>
                <a:cubicBezTo>
                  <a:pt x="539750" y="1006475"/>
                  <a:pt x="720725" y="1158875"/>
                  <a:pt x="781050" y="1276350"/>
                </a:cubicBezTo>
                <a:cubicBezTo>
                  <a:pt x="841375" y="1393825"/>
                  <a:pt x="806450" y="1493838"/>
                  <a:pt x="838200" y="1581150"/>
                </a:cubicBezTo>
                <a:cubicBezTo>
                  <a:pt x="869950" y="1668462"/>
                  <a:pt x="936625" y="1677988"/>
                  <a:pt x="971550" y="1800225"/>
                </a:cubicBezTo>
                <a:cubicBezTo>
                  <a:pt x="1006475" y="1922463"/>
                  <a:pt x="949325" y="2119312"/>
                  <a:pt x="1047750" y="2314575"/>
                </a:cubicBezTo>
                <a:cubicBezTo>
                  <a:pt x="1146175" y="2509838"/>
                  <a:pt x="1468438" y="2843213"/>
                  <a:pt x="1562100" y="2971800"/>
                </a:cubicBezTo>
                <a:cubicBezTo>
                  <a:pt x="1655763" y="3100388"/>
                  <a:pt x="1609725" y="3086100"/>
                  <a:pt x="1609725" y="3086100"/>
                </a:cubicBezTo>
                <a:lnTo>
                  <a:pt x="1609725" y="3086100"/>
                </a:lnTo>
                <a:cubicBezTo>
                  <a:pt x="1611312" y="3105150"/>
                  <a:pt x="1760537" y="3097213"/>
                  <a:pt x="1619250" y="3200400"/>
                </a:cubicBezTo>
                <a:cubicBezTo>
                  <a:pt x="1477963" y="3303587"/>
                  <a:pt x="762000" y="3705225"/>
                  <a:pt x="762000" y="3705225"/>
                </a:cubicBezTo>
                <a:lnTo>
                  <a:pt x="762000" y="3705225"/>
                </a:lnTo>
                <a:lnTo>
                  <a:pt x="723900" y="3733800"/>
                </a:lnTo>
                <a:lnTo>
                  <a:pt x="723900" y="3733800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Forme libre 49"/>
          <p:cNvSpPr/>
          <p:nvPr/>
        </p:nvSpPr>
        <p:spPr>
          <a:xfrm>
            <a:off x="5734050" y="2933700"/>
            <a:ext cx="1363663" cy="2676525"/>
          </a:xfrm>
          <a:custGeom>
            <a:avLst/>
            <a:gdLst>
              <a:gd name="connsiteX0" fmla="*/ 0 w 1363663"/>
              <a:gd name="connsiteY0" fmla="*/ 0 h 2676525"/>
              <a:gd name="connsiteX1" fmla="*/ 304800 w 1363663"/>
              <a:gd name="connsiteY1" fmla="*/ 219075 h 2676525"/>
              <a:gd name="connsiteX2" fmla="*/ 428625 w 1363663"/>
              <a:gd name="connsiteY2" fmla="*/ 438150 h 2676525"/>
              <a:gd name="connsiteX3" fmla="*/ 428625 w 1363663"/>
              <a:gd name="connsiteY3" fmla="*/ 438150 h 2676525"/>
              <a:gd name="connsiteX4" fmla="*/ 666750 w 1363663"/>
              <a:gd name="connsiteY4" fmla="*/ 771525 h 2676525"/>
              <a:gd name="connsiteX5" fmla="*/ 685800 w 1363663"/>
              <a:gd name="connsiteY5" fmla="*/ 857250 h 2676525"/>
              <a:gd name="connsiteX6" fmla="*/ 1066800 w 1363663"/>
              <a:gd name="connsiteY6" fmla="*/ 1533525 h 2676525"/>
              <a:gd name="connsiteX7" fmla="*/ 1076325 w 1363663"/>
              <a:gd name="connsiteY7" fmla="*/ 1695450 h 2676525"/>
              <a:gd name="connsiteX8" fmla="*/ 1104900 w 1363663"/>
              <a:gd name="connsiteY8" fmla="*/ 1866900 h 2676525"/>
              <a:gd name="connsiteX9" fmla="*/ 1104900 w 1363663"/>
              <a:gd name="connsiteY9" fmla="*/ 1866900 h 2676525"/>
              <a:gd name="connsiteX10" fmla="*/ 1323975 w 1363663"/>
              <a:gd name="connsiteY10" fmla="*/ 2266950 h 2676525"/>
              <a:gd name="connsiteX11" fmla="*/ 1343025 w 1363663"/>
              <a:gd name="connsiteY11" fmla="*/ 2428875 h 2676525"/>
              <a:gd name="connsiteX12" fmla="*/ 1352550 w 1363663"/>
              <a:gd name="connsiteY12" fmla="*/ 2676525 h 2676525"/>
              <a:gd name="connsiteX13" fmla="*/ 1352550 w 1363663"/>
              <a:gd name="connsiteY13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3663" h="2676525">
                <a:moveTo>
                  <a:pt x="0" y="0"/>
                </a:moveTo>
                <a:cubicBezTo>
                  <a:pt x="116681" y="73025"/>
                  <a:pt x="233363" y="146050"/>
                  <a:pt x="304800" y="219075"/>
                </a:cubicBezTo>
                <a:cubicBezTo>
                  <a:pt x="376238" y="292100"/>
                  <a:pt x="428625" y="438150"/>
                  <a:pt x="428625" y="438150"/>
                </a:cubicBezTo>
                <a:lnTo>
                  <a:pt x="428625" y="438150"/>
                </a:lnTo>
                <a:cubicBezTo>
                  <a:pt x="468312" y="493712"/>
                  <a:pt x="623887" y="701675"/>
                  <a:pt x="666750" y="771525"/>
                </a:cubicBezTo>
                <a:cubicBezTo>
                  <a:pt x="709613" y="841375"/>
                  <a:pt x="619125" y="730250"/>
                  <a:pt x="685800" y="857250"/>
                </a:cubicBezTo>
                <a:cubicBezTo>
                  <a:pt x="752475" y="984250"/>
                  <a:pt x="1001713" y="1393825"/>
                  <a:pt x="1066800" y="1533525"/>
                </a:cubicBezTo>
                <a:cubicBezTo>
                  <a:pt x="1131888" y="1673225"/>
                  <a:pt x="1069975" y="1639888"/>
                  <a:pt x="1076325" y="1695450"/>
                </a:cubicBezTo>
                <a:cubicBezTo>
                  <a:pt x="1082675" y="1751012"/>
                  <a:pt x="1104900" y="1866900"/>
                  <a:pt x="1104900" y="1866900"/>
                </a:cubicBezTo>
                <a:lnTo>
                  <a:pt x="1104900" y="1866900"/>
                </a:lnTo>
                <a:cubicBezTo>
                  <a:pt x="1141412" y="1933575"/>
                  <a:pt x="1284288" y="2173288"/>
                  <a:pt x="1323975" y="2266950"/>
                </a:cubicBezTo>
                <a:cubicBezTo>
                  <a:pt x="1363663" y="2360613"/>
                  <a:pt x="1338263" y="2360613"/>
                  <a:pt x="1343025" y="2428875"/>
                </a:cubicBezTo>
                <a:cubicBezTo>
                  <a:pt x="1347787" y="2497137"/>
                  <a:pt x="1352550" y="2676525"/>
                  <a:pt x="1352550" y="2676525"/>
                </a:cubicBezTo>
                <a:lnTo>
                  <a:pt x="1352550" y="2676525"/>
                </a:ln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Forme libre 51"/>
          <p:cNvSpPr/>
          <p:nvPr/>
        </p:nvSpPr>
        <p:spPr>
          <a:xfrm>
            <a:off x="6677025" y="5610572"/>
            <a:ext cx="1914525" cy="266700"/>
          </a:xfrm>
          <a:custGeom>
            <a:avLst/>
            <a:gdLst>
              <a:gd name="connsiteX0" fmla="*/ 0 w 1914525"/>
              <a:gd name="connsiteY0" fmla="*/ 0 h 266700"/>
              <a:gd name="connsiteX1" fmla="*/ 361950 w 1914525"/>
              <a:gd name="connsiteY1" fmla="*/ 28575 h 266700"/>
              <a:gd name="connsiteX2" fmla="*/ 457200 w 1914525"/>
              <a:gd name="connsiteY2" fmla="*/ 161925 h 266700"/>
              <a:gd name="connsiteX3" fmla="*/ 914400 w 1914525"/>
              <a:gd name="connsiteY3" fmla="*/ 219075 h 266700"/>
              <a:gd name="connsiteX4" fmla="*/ 1485900 w 1914525"/>
              <a:gd name="connsiteY4" fmla="*/ 257175 h 266700"/>
              <a:gd name="connsiteX5" fmla="*/ 1790700 w 1914525"/>
              <a:gd name="connsiteY5" fmla="*/ 266700 h 266700"/>
              <a:gd name="connsiteX6" fmla="*/ 1790700 w 1914525"/>
              <a:gd name="connsiteY6" fmla="*/ 266700 h 266700"/>
              <a:gd name="connsiteX7" fmla="*/ 1914525 w 1914525"/>
              <a:gd name="connsiteY7" fmla="*/ 1143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525" h="266700">
                <a:moveTo>
                  <a:pt x="0" y="0"/>
                </a:moveTo>
                <a:cubicBezTo>
                  <a:pt x="142875" y="794"/>
                  <a:pt x="285750" y="1588"/>
                  <a:pt x="361950" y="28575"/>
                </a:cubicBezTo>
                <a:cubicBezTo>
                  <a:pt x="438150" y="55563"/>
                  <a:pt x="365125" y="130175"/>
                  <a:pt x="457200" y="161925"/>
                </a:cubicBezTo>
                <a:cubicBezTo>
                  <a:pt x="549275" y="193675"/>
                  <a:pt x="742950" y="203200"/>
                  <a:pt x="914400" y="219075"/>
                </a:cubicBezTo>
                <a:cubicBezTo>
                  <a:pt x="1085850" y="234950"/>
                  <a:pt x="1339850" y="249238"/>
                  <a:pt x="1485900" y="257175"/>
                </a:cubicBezTo>
                <a:cubicBezTo>
                  <a:pt x="1631950" y="265113"/>
                  <a:pt x="1790700" y="266700"/>
                  <a:pt x="1790700" y="266700"/>
                </a:cubicBezTo>
                <a:lnTo>
                  <a:pt x="1790700" y="266700"/>
                </a:lnTo>
                <a:lnTo>
                  <a:pt x="1914525" y="114300"/>
                </a:ln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Forme libre 53"/>
          <p:cNvSpPr/>
          <p:nvPr/>
        </p:nvSpPr>
        <p:spPr>
          <a:xfrm>
            <a:off x="6305550" y="3122613"/>
            <a:ext cx="2905125" cy="3011487"/>
          </a:xfrm>
          <a:custGeom>
            <a:avLst/>
            <a:gdLst>
              <a:gd name="connsiteX0" fmla="*/ 0 w 2905125"/>
              <a:gd name="connsiteY0" fmla="*/ 20637 h 3011487"/>
              <a:gd name="connsiteX1" fmla="*/ 485775 w 2905125"/>
              <a:gd name="connsiteY1" fmla="*/ 106362 h 3011487"/>
              <a:gd name="connsiteX2" fmla="*/ 990600 w 2905125"/>
              <a:gd name="connsiteY2" fmla="*/ 658812 h 3011487"/>
              <a:gd name="connsiteX3" fmla="*/ 1504950 w 2905125"/>
              <a:gd name="connsiteY3" fmla="*/ 1287462 h 3011487"/>
              <a:gd name="connsiteX4" fmla="*/ 1590675 w 2905125"/>
              <a:gd name="connsiteY4" fmla="*/ 1744662 h 3011487"/>
              <a:gd name="connsiteX5" fmla="*/ 1733550 w 2905125"/>
              <a:gd name="connsiteY5" fmla="*/ 1973262 h 3011487"/>
              <a:gd name="connsiteX6" fmla="*/ 1990725 w 2905125"/>
              <a:gd name="connsiteY6" fmla="*/ 2411412 h 3011487"/>
              <a:gd name="connsiteX7" fmla="*/ 2905125 w 2905125"/>
              <a:gd name="connsiteY7" fmla="*/ 3011487 h 3011487"/>
              <a:gd name="connsiteX8" fmla="*/ 2905125 w 2905125"/>
              <a:gd name="connsiteY8" fmla="*/ 3011487 h 30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125" h="3011487">
                <a:moveTo>
                  <a:pt x="0" y="20637"/>
                </a:moveTo>
                <a:cubicBezTo>
                  <a:pt x="160337" y="10318"/>
                  <a:pt x="320675" y="0"/>
                  <a:pt x="485775" y="106362"/>
                </a:cubicBezTo>
                <a:cubicBezTo>
                  <a:pt x="650875" y="212724"/>
                  <a:pt x="820737" y="461962"/>
                  <a:pt x="990600" y="658812"/>
                </a:cubicBezTo>
                <a:cubicBezTo>
                  <a:pt x="1160463" y="855662"/>
                  <a:pt x="1404938" y="1106487"/>
                  <a:pt x="1504950" y="1287462"/>
                </a:cubicBezTo>
                <a:cubicBezTo>
                  <a:pt x="1604962" y="1468437"/>
                  <a:pt x="1552575" y="1630362"/>
                  <a:pt x="1590675" y="1744662"/>
                </a:cubicBezTo>
                <a:cubicBezTo>
                  <a:pt x="1628775" y="1858962"/>
                  <a:pt x="1666875" y="1862137"/>
                  <a:pt x="1733550" y="1973262"/>
                </a:cubicBezTo>
                <a:cubicBezTo>
                  <a:pt x="1800225" y="2084387"/>
                  <a:pt x="1795463" y="2238375"/>
                  <a:pt x="1990725" y="2411412"/>
                </a:cubicBezTo>
                <a:cubicBezTo>
                  <a:pt x="2185987" y="2584449"/>
                  <a:pt x="2905125" y="3011487"/>
                  <a:pt x="2905125" y="3011487"/>
                </a:cubicBezTo>
                <a:lnTo>
                  <a:pt x="2905125" y="3011487"/>
                </a:lnTo>
              </a:path>
            </a:pathLst>
          </a:cu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Forme libre 54"/>
          <p:cNvSpPr/>
          <p:nvPr/>
        </p:nvSpPr>
        <p:spPr>
          <a:xfrm>
            <a:off x="4857750" y="3629025"/>
            <a:ext cx="1066800" cy="3067050"/>
          </a:xfrm>
          <a:custGeom>
            <a:avLst/>
            <a:gdLst>
              <a:gd name="connsiteX0" fmla="*/ 1066800 w 1066800"/>
              <a:gd name="connsiteY0" fmla="*/ 0 h 3067050"/>
              <a:gd name="connsiteX1" fmla="*/ 647700 w 1066800"/>
              <a:gd name="connsiteY1" fmla="*/ 619125 h 3067050"/>
              <a:gd name="connsiteX2" fmla="*/ 647700 w 1066800"/>
              <a:gd name="connsiteY2" fmla="*/ 619125 h 3067050"/>
              <a:gd name="connsiteX3" fmla="*/ 666750 w 1066800"/>
              <a:gd name="connsiteY3" fmla="*/ 1295400 h 3067050"/>
              <a:gd name="connsiteX4" fmla="*/ 666750 w 1066800"/>
              <a:gd name="connsiteY4" fmla="*/ 1295400 h 3067050"/>
              <a:gd name="connsiteX5" fmla="*/ 685800 w 1066800"/>
              <a:gd name="connsiteY5" fmla="*/ 1447800 h 3067050"/>
              <a:gd name="connsiteX6" fmla="*/ 742950 w 1066800"/>
              <a:gd name="connsiteY6" fmla="*/ 1657350 h 3067050"/>
              <a:gd name="connsiteX7" fmla="*/ 180975 w 1066800"/>
              <a:gd name="connsiteY7" fmla="*/ 2390775 h 3067050"/>
              <a:gd name="connsiteX8" fmla="*/ 114300 w 1066800"/>
              <a:gd name="connsiteY8" fmla="*/ 2628900 h 3067050"/>
              <a:gd name="connsiteX9" fmla="*/ 66675 w 1066800"/>
              <a:gd name="connsiteY9" fmla="*/ 2647950 h 3067050"/>
              <a:gd name="connsiteX10" fmla="*/ 0 w 1066800"/>
              <a:gd name="connsiteY10" fmla="*/ 3067050 h 3067050"/>
              <a:gd name="connsiteX11" fmla="*/ 0 w 1066800"/>
              <a:gd name="connsiteY11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6800" h="3067050">
                <a:moveTo>
                  <a:pt x="1066800" y="0"/>
                </a:moveTo>
                <a:lnTo>
                  <a:pt x="647700" y="619125"/>
                </a:lnTo>
                <a:lnTo>
                  <a:pt x="647700" y="619125"/>
                </a:lnTo>
                <a:lnTo>
                  <a:pt x="666750" y="1295400"/>
                </a:lnTo>
                <a:lnTo>
                  <a:pt x="666750" y="1295400"/>
                </a:lnTo>
                <a:cubicBezTo>
                  <a:pt x="669925" y="1320800"/>
                  <a:pt x="673100" y="1387475"/>
                  <a:pt x="685800" y="1447800"/>
                </a:cubicBezTo>
                <a:cubicBezTo>
                  <a:pt x="698500" y="1508125"/>
                  <a:pt x="827088" y="1500188"/>
                  <a:pt x="742950" y="1657350"/>
                </a:cubicBezTo>
                <a:cubicBezTo>
                  <a:pt x="658813" y="1814513"/>
                  <a:pt x="285750" y="2228850"/>
                  <a:pt x="180975" y="2390775"/>
                </a:cubicBezTo>
                <a:cubicBezTo>
                  <a:pt x="76200" y="2552700"/>
                  <a:pt x="133350" y="2586038"/>
                  <a:pt x="114300" y="2628900"/>
                </a:cubicBezTo>
                <a:cubicBezTo>
                  <a:pt x="95250" y="2671763"/>
                  <a:pt x="85725" y="2574925"/>
                  <a:pt x="66675" y="2647950"/>
                </a:cubicBezTo>
                <a:cubicBezTo>
                  <a:pt x="47625" y="2720975"/>
                  <a:pt x="0" y="3067050"/>
                  <a:pt x="0" y="3067050"/>
                </a:cubicBezTo>
                <a:lnTo>
                  <a:pt x="0" y="3067050"/>
                </a:ln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Triangle isocèle 56"/>
          <p:cNvSpPr/>
          <p:nvPr/>
        </p:nvSpPr>
        <p:spPr>
          <a:xfrm>
            <a:off x="-36512" y="-27384"/>
            <a:ext cx="432048" cy="43204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/>
          <p:cNvSpPr/>
          <p:nvPr/>
        </p:nvSpPr>
        <p:spPr>
          <a:xfrm>
            <a:off x="1547664" y="620688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/>
          <p:cNvSpPr/>
          <p:nvPr/>
        </p:nvSpPr>
        <p:spPr>
          <a:xfrm>
            <a:off x="2915816" y="1916832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5652120" y="3326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Étoile à 6 branches 61"/>
          <p:cNvSpPr/>
          <p:nvPr/>
        </p:nvSpPr>
        <p:spPr>
          <a:xfrm>
            <a:off x="1547664" y="2132856"/>
            <a:ext cx="216024" cy="288032"/>
          </a:xfrm>
          <a:prstGeom prst="star6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4932040" y="2780928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Losange 64"/>
          <p:cNvSpPr/>
          <p:nvPr/>
        </p:nvSpPr>
        <p:spPr>
          <a:xfrm>
            <a:off x="1403648" y="1556792"/>
            <a:ext cx="360040" cy="360040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Forme libre 66"/>
          <p:cNvSpPr/>
          <p:nvPr/>
        </p:nvSpPr>
        <p:spPr>
          <a:xfrm>
            <a:off x="3460973" y="2204864"/>
            <a:ext cx="3343275" cy="3449637"/>
          </a:xfrm>
          <a:custGeom>
            <a:avLst/>
            <a:gdLst>
              <a:gd name="connsiteX0" fmla="*/ 0 w 3343275"/>
              <a:gd name="connsiteY0" fmla="*/ 0 h 3449637"/>
              <a:gd name="connsiteX1" fmla="*/ 57150 w 3343275"/>
              <a:gd name="connsiteY1" fmla="*/ 771525 h 3449637"/>
              <a:gd name="connsiteX2" fmla="*/ 57150 w 3343275"/>
              <a:gd name="connsiteY2" fmla="*/ 771525 h 3449637"/>
              <a:gd name="connsiteX3" fmla="*/ 152400 w 3343275"/>
              <a:gd name="connsiteY3" fmla="*/ 1152525 h 3449637"/>
              <a:gd name="connsiteX4" fmla="*/ 209550 w 3343275"/>
              <a:gd name="connsiteY4" fmla="*/ 1390650 h 3449637"/>
              <a:gd name="connsiteX5" fmla="*/ 171450 w 3343275"/>
              <a:gd name="connsiteY5" fmla="*/ 1504950 h 3449637"/>
              <a:gd name="connsiteX6" fmla="*/ 228600 w 3343275"/>
              <a:gd name="connsiteY6" fmla="*/ 1647825 h 3449637"/>
              <a:gd name="connsiteX7" fmla="*/ 361950 w 3343275"/>
              <a:gd name="connsiteY7" fmla="*/ 1828800 h 3449637"/>
              <a:gd name="connsiteX8" fmla="*/ 361950 w 3343275"/>
              <a:gd name="connsiteY8" fmla="*/ 1905000 h 3449637"/>
              <a:gd name="connsiteX9" fmla="*/ 552450 w 3343275"/>
              <a:gd name="connsiteY9" fmla="*/ 2209800 h 3449637"/>
              <a:gd name="connsiteX10" fmla="*/ 762000 w 3343275"/>
              <a:gd name="connsiteY10" fmla="*/ 2419350 h 3449637"/>
              <a:gd name="connsiteX11" fmla="*/ 952500 w 3343275"/>
              <a:gd name="connsiteY11" fmla="*/ 2724150 h 3449637"/>
              <a:gd name="connsiteX12" fmla="*/ 1209675 w 3343275"/>
              <a:gd name="connsiteY12" fmla="*/ 2933700 h 3449637"/>
              <a:gd name="connsiteX13" fmla="*/ 1333500 w 3343275"/>
              <a:gd name="connsiteY13" fmla="*/ 2933700 h 3449637"/>
              <a:gd name="connsiteX14" fmla="*/ 1685925 w 3343275"/>
              <a:gd name="connsiteY14" fmla="*/ 3171825 h 3449637"/>
              <a:gd name="connsiteX15" fmla="*/ 1685925 w 3343275"/>
              <a:gd name="connsiteY15" fmla="*/ 3171825 h 3449637"/>
              <a:gd name="connsiteX16" fmla="*/ 2457450 w 3343275"/>
              <a:gd name="connsiteY16" fmla="*/ 3409950 h 3449637"/>
              <a:gd name="connsiteX17" fmla="*/ 2819400 w 3343275"/>
              <a:gd name="connsiteY17" fmla="*/ 3409950 h 3449637"/>
              <a:gd name="connsiteX18" fmla="*/ 2819400 w 3343275"/>
              <a:gd name="connsiteY18" fmla="*/ 3409950 h 3449637"/>
              <a:gd name="connsiteX19" fmla="*/ 3343275 w 3343275"/>
              <a:gd name="connsiteY19" fmla="*/ 3381375 h 3449637"/>
              <a:gd name="connsiteX20" fmla="*/ 3343275 w 3343275"/>
              <a:gd name="connsiteY20" fmla="*/ 3381375 h 34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3275" h="3449637">
                <a:moveTo>
                  <a:pt x="0" y="0"/>
                </a:moveTo>
                <a:lnTo>
                  <a:pt x="57150" y="771525"/>
                </a:lnTo>
                <a:lnTo>
                  <a:pt x="57150" y="771525"/>
                </a:lnTo>
                <a:cubicBezTo>
                  <a:pt x="73025" y="835025"/>
                  <a:pt x="127000" y="1049338"/>
                  <a:pt x="152400" y="1152525"/>
                </a:cubicBezTo>
                <a:cubicBezTo>
                  <a:pt x="177800" y="1255712"/>
                  <a:pt x="206375" y="1331913"/>
                  <a:pt x="209550" y="1390650"/>
                </a:cubicBezTo>
                <a:cubicBezTo>
                  <a:pt x="212725" y="1449388"/>
                  <a:pt x="168275" y="1462088"/>
                  <a:pt x="171450" y="1504950"/>
                </a:cubicBezTo>
                <a:cubicBezTo>
                  <a:pt x="174625" y="1547812"/>
                  <a:pt x="196850" y="1593850"/>
                  <a:pt x="228600" y="1647825"/>
                </a:cubicBezTo>
                <a:cubicBezTo>
                  <a:pt x="260350" y="1701800"/>
                  <a:pt x="339725" y="1785938"/>
                  <a:pt x="361950" y="1828800"/>
                </a:cubicBezTo>
                <a:cubicBezTo>
                  <a:pt x="384175" y="1871662"/>
                  <a:pt x="330200" y="1841500"/>
                  <a:pt x="361950" y="1905000"/>
                </a:cubicBezTo>
                <a:cubicBezTo>
                  <a:pt x="393700" y="1968500"/>
                  <a:pt x="485775" y="2124075"/>
                  <a:pt x="552450" y="2209800"/>
                </a:cubicBezTo>
                <a:cubicBezTo>
                  <a:pt x="619125" y="2295525"/>
                  <a:pt x="695325" y="2333625"/>
                  <a:pt x="762000" y="2419350"/>
                </a:cubicBezTo>
                <a:cubicBezTo>
                  <a:pt x="828675" y="2505075"/>
                  <a:pt x="877887" y="2638425"/>
                  <a:pt x="952500" y="2724150"/>
                </a:cubicBezTo>
                <a:cubicBezTo>
                  <a:pt x="1027113" y="2809875"/>
                  <a:pt x="1146175" y="2898775"/>
                  <a:pt x="1209675" y="2933700"/>
                </a:cubicBezTo>
                <a:cubicBezTo>
                  <a:pt x="1273175" y="2968625"/>
                  <a:pt x="1254125" y="2894013"/>
                  <a:pt x="1333500" y="2933700"/>
                </a:cubicBezTo>
                <a:cubicBezTo>
                  <a:pt x="1412875" y="2973387"/>
                  <a:pt x="1685925" y="3171825"/>
                  <a:pt x="1685925" y="3171825"/>
                </a:cubicBezTo>
                <a:lnTo>
                  <a:pt x="1685925" y="3171825"/>
                </a:lnTo>
                <a:cubicBezTo>
                  <a:pt x="1814513" y="3211513"/>
                  <a:pt x="2268538" y="3370263"/>
                  <a:pt x="2457450" y="3409950"/>
                </a:cubicBezTo>
                <a:cubicBezTo>
                  <a:pt x="2646362" y="3449637"/>
                  <a:pt x="2819400" y="3409950"/>
                  <a:pt x="2819400" y="3409950"/>
                </a:cubicBezTo>
                <a:lnTo>
                  <a:pt x="2819400" y="3409950"/>
                </a:lnTo>
                <a:lnTo>
                  <a:pt x="3343275" y="3381375"/>
                </a:lnTo>
                <a:lnTo>
                  <a:pt x="3343275" y="3381375"/>
                </a:lnTo>
              </a:path>
            </a:pathLst>
          </a:cu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Forme libre 67"/>
          <p:cNvSpPr/>
          <p:nvPr/>
        </p:nvSpPr>
        <p:spPr>
          <a:xfrm>
            <a:off x="35496" y="1484784"/>
            <a:ext cx="7000875" cy="2767012"/>
          </a:xfrm>
          <a:custGeom>
            <a:avLst/>
            <a:gdLst>
              <a:gd name="connsiteX0" fmla="*/ 0 w 7000875"/>
              <a:gd name="connsiteY0" fmla="*/ 22225 h 2767012"/>
              <a:gd name="connsiteX1" fmla="*/ 314325 w 7000875"/>
              <a:gd name="connsiteY1" fmla="*/ 41275 h 2767012"/>
              <a:gd name="connsiteX2" fmla="*/ 476250 w 7000875"/>
              <a:gd name="connsiteY2" fmla="*/ 269875 h 2767012"/>
              <a:gd name="connsiteX3" fmla="*/ 800100 w 7000875"/>
              <a:gd name="connsiteY3" fmla="*/ 536575 h 2767012"/>
              <a:gd name="connsiteX4" fmla="*/ 971550 w 7000875"/>
              <a:gd name="connsiteY4" fmla="*/ 565150 h 2767012"/>
              <a:gd name="connsiteX5" fmla="*/ 1057275 w 7000875"/>
              <a:gd name="connsiteY5" fmla="*/ 669925 h 2767012"/>
              <a:gd name="connsiteX6" fmla="*/ 1333500 w 7000875"/>
              <a:gd name="connsiteY6" fmla="*/ 784225 h 2767012"/>
              <a:gd name="connsiteX7" fmla="*/ 1438275 w 7000875"/>
              <a:gd name="connsiteY7" fmla="*/ 898525 h 2767012"/>
              <a:gd name="connsiteX8" fmla="*/ 1619250 w 7000875"/>
              <a:gd name="connsiteY8" fmla="*/ 1098550 h 2767012"/>
              <a:gd name="connsiteX9" fmla="*/ 1619250 w 7000875"/>
              <a:gd name="connsiteY9" fmla="*/ 1098550 h 2767012"/>
              <a:gd name="connsiteX10" fmla="*/ 1790700 w 7000875"/>
              <a:gd name="connsiteY10" fmla="*/ 1165225 h 2767012"/>
              <a:gd name="connsiteX11" fmla="*/ 1981200 w 7000875"/>
              <a:gd name="connsiteY11" fmla="*/ 1250950 h 2767012"/>
              <a:gd name="connsiteX12" fmla="*/ 1981200 w 7000875"/>
              <a:gd name="connsiteY12" fmla="*/ 1250950 h 2767012"/>
              <a:gd name="connsiteX13" fmla="*/ 2152650 w 7000875"/>
              <a:gd name="connsiteY13" fmla="*/ 1527175 h 2767012"/>
              <a:gd name="connsiteX14" fmla="*/ 2362200 w 7000875"/>
              <a:gd name="connsiteY14" fmla="*/ 1670050 h 2767012"/>
              <a:gd name="connsiteX15" fmla="*/ 2552700 w 7000875"/>
              <a:gd name="connsiteY15" fmla="*/ 1736725 h 2767012"/>
              <a:gd name="connsiteX16" fmla="*/ 2609850 w 7000875"/>
              <a:gd name="connsiteY16" fmla="*/ 1831975 h 2767012"/>
              <a:gd name="connsiteX17" fmla="*/ 2771775 w 7000875"/>
              <a:gd name="connsiteY17" fmla="*/ 1936750 h 2767012"/>
              <a:gd name="connsiteX18" fmla="*/ 2809875 w 7000875"/>
              <a:gd name="connsiteY18" fmla="*/ 2022475 h 2767012"/>
              <a:gd name="connsiteX19" fmla="*/ 3057525 w 7000875"/>
              <a:gd name="connsiteY19" fmla="*/ 2165350 h 2767012"/>
              <a:gd name="connsiteX20" fmla="*/ 3209925 w 7000875"/>
              <a:gd name="connsiteY20" fmla="*/ 2289175 h 2767012"/>
              <a:gd name="connsiteX21" fmla="*/ 3209925 w 7000875"/>
              <a:gd name="connsiteY21" fmla="*/ 2289175 h 2767012"/>
              <a:gd name="connsiteX22" fmla="*/ 3505200 w 7000875"/>
              <a:gd name="connsiteY22" fmla="*/ 2355850 h 2767012"/>
              <a:gd name="connsiteX23" fmla="*/ 3676650 w 7000875"/>
              <a:gd name="connsiteY23" fmla="*/ 2393950 h 2767012"/>
              <a:gd name="connsiteX24" fmla="*/ 3676650 w 7000875"/>
              <a:gd name="connsiteY24" fmla="*/ 2393950 h 2767012"/>
              <a:gd name="connsiteX25" fmla="*/ 4238625 w 7000875"/>
              <a:gd name="connsiteY25" fmla="*/ 2365375 h 2767012"/>
              <a:gd name="connsiteX26" fmla="*/ 4733925 w 7000875"/>
              <a:gd name="connsiteY26" fmla="*/ 2651125 h 2767012"/>
              <a:gd name="connsiteX27" fmla="*/ 5000625 w 7000875"/>
              <a:gd name="connsiteY27" fmla="*/ 2679700 h 2767012"/>
              <a:gd name="connsiteX28" fmla="*/ 5600700 w 7000875"/>
              <a:gd name="connsiteY28" fmla="*/ 2689225 h 2767012"/>
              <a:gd name="connsiteX29" fmla="*/ 5838825 w 7000875"/>
              <a:gd name="connsiteY29" fmla="*/ 2727325 h 2767012"/>
              <a:gd name="connsiteX30" fmla="*/ 6096000 w 7000875"/>
              <a:gd name="connsiteY30" fmla="*/ 2746375 h 2767012"/>
              <a:gd name="connsiteX31" fmla="*/ 6324600 w 7000875"/>
              <a:gd name="connsiteY31" fmla="*/ 2603500 h 2767012"/>
              <a:gd name="connsiteX32" fmla="*/ 6562725 w 7000875"/>
              <a:gd name="connsiteY32" fmla="*/ 2555875 h 2767012"/>
              <a:gd name="connsiteX33" fmla="*/ 6562725 w 7000875"/>
              <a:gd name="connsiteY33" fmla="*/ 2555875 h 2767012"/>
              <a:gd name="connsiteX34" fmla="*/ 7000875 w 7000875"/>
              <a:gd name="connsiteY34" fmla="*/ 2317750 h 2767012"/>
              <a:gd name="connsiteX35" fmla="*/ 7000875 w 7000875"/>
              <a:gd name="connsiteY35" fmla="*/ 2317750 h 2767012"/>
              <a:gd name="connsiteX36" fmla="*/ 7000875 w 7000875"/>
              <a:gd name="connsiteY36" fmla="*/ 2317750 h 276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00875" h="2767012">
                <a:moveTo>
                  <a:pt x="0" y="22225"/>
                </a:moveTo>
                <a:cubicBezTo>
                  <a:pt x="117475" y="11112"/>
                  <a:pt x="234950" y="0"/>
                  <a:pt x="314325" y="41275"/>
                </a:cubicBezTo>
                <a:cubicBezTo>
                  <a:pt x="393700" y="82550"/>
                  <a:pt x="395288" y="187325"/>
                  <a:pt x="476250" y="269875"/>
                </a:cubicBezTo>
                <a:cubicBezTo>
                  <a:pt x="557212" y="352425"/>
                  <a:pt x="717550" y="487363"/>
                  <a:pt x="800100" y="536575"/>
                </a:cubicBezTo>
                <a:cubicBezTo>
                  <a:pt x="882650" y="585788"/>
                  <a:pt x="928688" y="542925"/>
                  <a:pt x="971550" y="565150"/>
                </a:cubicBezTo>
                <a:cubicBezTo>
                  <a:pt x="1014412" y="587375"/>
                  <a:pt x="996950" y="633413"/>
                  <a:pt x="1057275" y="669925"/>
                </a:cubicBezTo>
                <a:cubicBezTo>
                  <a:pt x="1117600" y="706437"/>
                  <a:pt x="1270000" y="746125"/>
                  <a:pt x="1333500" y="784225"/>
                </a:cubicBezTo>
                <a:cubicBezTo>
                  <a:pt x="1397000" y="822325"/>
                  <a:pt x="1438275" y="898525"/>
                  <a:pt x="1438275" y="898525"/>
                </a:cubicBezTo>
                <a:lnTo>
                  <a:pt x="1619250" y="1098550"/>
                </a:lnTo>
                <a:lnTo>
                  <a:pt x="1619250" y="1098550"/>
                </a:lnTo>
                <a:cubicBezTo>
                  <a:pt x="1647825" y="1109662"/>
                  <a:pt x="1730375" y="1139825"/>
                  <a:pt x="1790700" y="1165225"/>
                </a:cubicBezTo>
                <a:cubicBezTo>
                  <a:pt x="1851025" y="1190625"/>
                  <a:pt x="1981200" y="1250950"/>
                  <a:pt x="1981200" y="1250950"/>
                </a:cubicBezTo>
                <a:lnTo>
                  <a:pt x="1981200" y="1250950"/>
                </a:lnTo>
                <a:cubicBezTo>
                  <a:pt x="2009775" y="1296988"/>
                  <a:pt x="2089150" y="1457325"/>
                  <a:pt x="2152650" y="1527175"/>
                </a:cubicBezTo>
                <a:cubicBezTo>
                  <a:pt x="2216150" y="1597025"/>
                  <a:pt x="2295525" y="1635125"/>
                  <a:pt x="2362200" y="1670050"/>
                </a:cubicBezTo>
                <a:cubicBezTo>
                  <a:pt x="2428875" y="1704975"/>
                  <a:pt x="2511425" y="1709738"/>
                  <a:pt x="2552700" y="1736725"/>
                </a:cubicBezTo>
                <a:cubicBezTo>
                  <a:pt x="2593975" y="1763712"/>
                  <a:pt x="2573338" y="1798638"/>
                  <a:pt x="2609850" y="1831975"/>
                </a:cubicBezTo>
                <a:cubicBezTo>
                  <a:pt x="2646363" y="1865313"/>
                  <a:pt x="2738438" y="1905000"/>
                  <a:pt x="2771775" y="1936750"/>
                </a:cubicBezTo>
                <a:cubicBezTo>
                  <a:pt x="2805112" y="1968500"/>
                  <a:pt x="2762250" y="1984375"/>
                  <a:pt x="2809875" y="2022475"/>
                </a:cubicBezTo>
                <a:cubicBezTo>
                  <a:pt x="2857500" y="2060575"/>
                  <a:pt x="2990850" y="2120900"/>
                  <a:pt x="3057525" y="2165350"/>
                </a:cubicBezTo>
                <a:cubicBezTo>
                  <a:pt x="3124200" y="2209800"/>
                  <a:pt x="3209925" y="2289175"/>
                  <a:pt x="3209925" y="2289175"/>
                </a:cubicBezTo>
                <a:lnTo>
                  <a:pt x="3209925" y="2289175"/>
                </a:lnTo>
                <a:lnTo>
                  <a:pt x="3505200" y="2355850"/>
                </a:lnTo>
                <a:lnTo>
                  <a:pt x="3676650" y="2393950"/>
                </a:lnTo>
                <a:lnTo>
                  <a:pt x="3676650" y="2393950"/>
                </a:lnTo>
                <a:cubicBezTo>
                  <a:pt x="3770312" y="2389188"/>
                  <a:pt x="4062413" y="2322513"/>
                  <a:pt x="4238625" y="2365375"/>
                </a:cubicBezTo>
                <a:cubicBezTo>
                  <a:pt x="4414838" y="2408238"/>
                  <a:pt x="4606925" y="2598738"/>
                  <a:pt x="4733925" y="2651125"/>
                </a:cubicBezTo>
                <a:cubicBezTo>
                  <a:pt x="4860925" y="2703512"/>
                  <a:pt x="4856163" y="2673350"/>
                  <a:pt x="5000625" y="2679700"/>
                </a:cubicBezTo>
                <a:cubicBezTo>
                  <a:pt x="5145087" y="2686050"/>
                  <a:pt x="5461000" y="2681288"/>
                  <a:pt x="5600700" y="2689225"/>
                </a:cubicBezTo>
                <a:cubicBezTo>
                  <a:pt x="5740400" y="2697162"/>
                  <a:pt x="5756275" y="2717800"/>
                  <a:pt x="5838825" y="2727325"/>
                </a:cubicBezTo>
                <a:cubicBezTo>
                  <a:pt x="5921375" y="2736850"/>
                  <a:pt x="6015038" y="2767012"/>
                  <a:pt x="6096000" y="2746375"/>
                </a:cubicBezTo>
                <a:cubicBezTo>
                  <a:pt x="6176962" y="2725738"/>
                  <a:pt x="6246813" y="2635250"/>
                  <a:pt x="6324600" y="2603500"/>
                </a:cubicBezTo>
                <a:cubicBezTo>
                  <a:pt x="6402387" y="2571750"/>
                  <a:pt x="6562725" y="2555875"/>
                  <a:pt x="6562725" y="2555875"/>
                </a:cubicBezTo>
                <a:lnTo>
                  <a:pt x="6562725" y="2555875"/>
                </a:lnTo>
                <a:lnTo>
                  <a:pt x="7000875" y="2317750"/>
                </a:lnTo>
                <a:lnTo>
                  <a:pt x="7000875" y="2317750"/>
                </a:lnTo>
                <a:lnTo>
                  <a:pt x="7000875" y="2317750"/>
                </a:lnTo>
              </a:path>
            </a:pathLst>
          </a:cu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/>
          <p:cNvSpPr/>
          <p:nvPr/>
        </p:nvSpPr>
        <p:spPr>
          <a:xfrm>
            <a:off x="4355976" y="3717032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Forme libre 68"/>
          <p:cNvSpPr/>
          <p:nvPr/>
        </p:nvSpPr>
        <p:spPr>
          <a:xfrm>
            <a:off x="5004048" y="0"/>
            <a:ext cx="1314450" cy="3571875"/>
          </a:xfrm>
          <a:custGeom>
            <a:avLst/>
            <a:gdLst>
              <a:gd name="connsiteX0" fmla="*/ 0 w 1314450"/>
              <a:gd name="connsiteY0" fmla="*/ 0 h 3571875"/>
              <a:gd name="connsiteX1" fmla="*/ 771525 w 1314450"/>
              <a:gd name="connsiteY1" fmla="*/ 762000 h 3571875"/>
              <a:gd name="connsiteX2" fmla="*/ 819150 w 1314450"/>
              <a:gd name="connsiteY2" fmla="*/ 1000125 h 3571875"/>
              <a:gd name="connsiteX3" fmla="*/ 923925 w 1314450"/>
              <a:gd name="connsiteY3" fmla="*/ 1238250 h 3571875"/>
              <a:gd name="connsiteX4" fmla="*/ 1047750 w 1314450"/>
              <a:gd name="connsiteY4" fmla="*/ 1876425 h 3571875"/>
              <a:gd name="connsiteX5" fmla="*/ 1200150 w 1314450"/>
              <a:gd name="connsiteY5" fmla="*/ 2362200 h 3571875"/>
              <a:gd name="connsiteX6" fmla="*/ 1257300 w 1314450"/>
              <a:gd name="connsiteY6" fmla="*/ 2790825 h 3571875"/>
              <a:gd name="connsiteX7" fmla="*/ 1257300 w 1314450"/>
              <a:gd name="connsiteY7" fmla="*/ 2790825 h 3571875"/>
              <a:gd name="connsiteX8" fmla="*/ 1295400 w 1314450"/>
              <a:gd name="connsiteY8" fmla="*/ 3086100 h 3571875"/>
              <a:gd name="connsiteX9" fmla="*/ 1143000 w 1314450"/>
              <a:gd name="connsiteY9" fmla="*/ 3381375 h 3571875"/>
              <a:gd name="connsiteX10" fmla="*/ 990600 w 1314450"/>
              <a:gd name="connsiteY10" fmla="*/ 3571875 h 3571875"/>
              <a:gd name="connsiteX11" fmla="*/ 990600 w 1314450"/>
              <a:gd name="connsiteY11" fmla="*/ 3571875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450" h="3571875">
                <a:moveTo>
                  <a:pt x="0" y="0"/>
                </a:moveTo>
                <a:cubicBezTo>
                  <a:pt x="317500" y="297656"/>
                  <a:pt x="635000" y="595313"/>
                  <a:pt x="771525" y="762000"/>
                </a:cubicBezTo>
                <a:cubicBezTo>
                  <a:pt x="908050" y="928687"/>
                  <a:pt x="793750" y="920750"/>
                  <a:pt x="819150" y="1000125"/>
                </a:cubicBezTo>
                <a:cubicBezTo>
                  <a:pt x="844550" y="1079500"/>
                  <a:pt x="885825" y="1092200"/>
                  <a:pt x="923925" y="1238250"/>
                </a:cubicBezTo>
                <a:cubicBezTo>
                  <a:pt x="962025" y="1384300"/>
                  <a:pt x="1001713" y="1689100"/>
                  <a:pt x="1047750" y="1876425"/>
                </a:cubicBezTo>
                <a:cubicBezTo>
                  <a:pt x="1093787" y="2063750"/>
                  <a:pt x="1165225" y="2209800"/>
                  <a:pt x="1200150" y="2362200"/>
                </a:cubicBezTo>
                <a:cubicBezTo>
                  <a:pt x="1235075" y="2514600"/>
                  <a:pt x="1257300" y="2790825"/>
                  <a:pt x="1257300" y="2790825"/>
                </a:cubicBezTo>
                <a:lnTo>
                  <a:pt x="1257300" y="2790825"/>
                </a:lnTo>
                <a:cubicBezTo>
                  <a:pt x="1263650" y="2840038"/>
                  <a:pt x="1314450" y="2987675"/>
                  <a:pt x="1295400" y="3086100"/>
                </a:cubicBezTo>
                <a:cubicBezTo>
                  <a:pt x="1276350" y="3184525"/>
                  <a:pt x="1193800" y="3300413"/>
                  <a:pt x="1143000" y="3381375"/>
                </a:cubicBezTo>
                <a:cubicBezTo>
                  <a:pt x="1092200" y="3462337"/>
                  <a:pt x="990600" y="3571875"/>
                  <a:pt x="990600" y="3571875"/>
                </a:cubicBezTo>
                <a:lnTo>
                  <a:pt x="990600" y="3571875"/>
                </a:lnTo>
              </a:path>
            </a:pathLst>
          </a:cu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Forme libre 69"/>
          <p:cNvSpPr/>
          <p:nvPr/>
        </p:nvSpPr>
        <p:spPr>
          <a:xfrm>
            <a:off x="4860032" y="3645024"/>
            <a:ext cx="1066800" cy="3067050"/>
          </a:xfrm>
          <a:custGeom>
            <a:avLst/>
            <a:gdLst>
              <a:gd name="connsiteX0" fmla="*/ 1066800 w 1066800"/>
              <a:gd name="connsiteY0" fmla="*/ 0 h 3067050"/>
              <a:gd name="connsiteX1" fmla="*/ 647700 w 1066800"/>
              <a:gd name="connsiteY1" fmla="*/ 619125 h 3067050"/>
              <a:gd name="connsiteX2" fmla="*/ 647700 w 1066800"/>
              <a:gd name="connsiteY2" fmla="*/ 619125 h 3067050"/>
              <a:gd name="connsiteX3" fmla="*/ 666750 w 1066800"/>
              <a:gd name="connsiteY3" fmla="*/ 1295400 h 3067050"/>
              <a:gd name="connsiteX4" fmla="*/ 666750 w 1066800"/>
              <a:gd name="connsiteY4" fmla="*/ 1295400 h 3067050"/>
              <a:gd name="connsiteX5" fmla="*/ 685800 w 1066800"/>
              <a:gd name="connsiteY5" fmla="*/ 1447800 h 3067050"/>
              <a:gd name="connsiteX6" fmla="*/ 742950 w 1066800"/>
              <a:gd name="connsiteY6" fmla="*/ 1657350 h 3067050"/>
              <a:gd name="connsiteX7" fmla="*/ 180975 w 1066800"/>
              <a:gd name="connsiteY7" fmla="*/ 2390775 h 3067050"/>
              <a:gd name="connsiteX8" fmla="*/ 114300 w 1066800"/>
              <a:gd name="connsiteY8" fmla="*/ 2628900 h 3067050"/>
              <a:gd name="connsiteX9" fmla="*/ 66675 w 1066800"/>
              <a:gd name="connsiteY9" fmla="*/ 2647950 h 3067050"/>
              <a:gd name="connsiteX10" fmla="*/ 0 w 1066800"/>
              <a:gd name="connsiteY10" fmla="*/ 3067050 h 3067050"/>
              <a:gd name="connsiteX11" fmla="*/ 0 w 1066800"/>
              <a:gd name="connsiteY11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6800" h="3067050">
                <a:moveTo>
                  <a:pt x="1066800" y="0"/>
                </a:moveTo>
                <a:lnTo>
                  <a:pt x="647700" y="619125"/>
                </a:lnTo>
                <a:lnTo>
                  <a:pt x="647700" y="619125"/>
                </a:lnTo>
                <a:lnTo>
                  <a:pt x="666750" y="1295400"/>
                </a:lnTo>
                <a:lnTo>
                  <a:pt x="666750" y="1295400"/>
                </a:lnTo>
                <a:cubicBezTo>
                  <a:pt x="669925" y="1320800"/>
                  <a:pt x="673100" y="1387475"/>
                  <a:pt x="685800" y="1447800"/>
                </a:cubicBezTo>
                <a:cubicBezTo>
                  <a:pt x="698500" y="1508125"/>
                  <a:pt x="827088" y="1500188"/>
                  <a:pt x="742950" y="1657350"/>
                </a:cubicBezTo>
                <a:cubicBezTo>
                  <a:pt x="658813" y="1814513"/>
                  <a:pt x="285750" y="2228850"/>
                  <a:pt x="180975" y="2390775"/>
                </a:cubicBezTo>
                <a:cubicBezTo>
                  <a:pt x="76200" y="2552700"/>
                  <a:pt x="133350" y="2586038"/>
                  <a:pt x="114300" y="2628900"/>
                </a:cubicBezTo>
                <a:cubicBezTo>
                  <a:pt x="95250" y="2671763"/>
                  <a:pt x="85725" y="2574925"/>
                  <a:pt x="66675" y="2647950"/>
                </a:cubicBezTo>
                <a:cubicBezTo>
                  <a:pt x="47625" y="2720975"/>
                  <a:pt x="0" y="3067050"/>
                  <a:pt x="0" y="3067050"/>
                </a:cubicBezTo>
                <a:lnTo>
                  <a:pt x="0" y="3067050"/>
                </a:lnTo>
              </a:path>
            </a:pathLst>
          </a:cu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Forme libre 70"/>
          <p:cNvSpPr/>
          <p:nvPr/>
        </p:nvSpPr>
        <p:spPr>
          <a:xfrm>
            <a:off x="5724128" y="2924944"/>
            <a:ext cx="1363663" cy="2676525"/>
          </a:xfrm>
          <a:custGeom>
            <a:avLst/>
            <a:gdLst>
              <a:gd name="connsiteX0" fmla="*/ 0 w 1363663"/>
              <a:gd name="connsiteY0" fmla="*/ 0 h 2676525"/>
              <a:gd name="connsiteX1" fmla="*/ 304800 w 1363663"/>
              <a:gd name="connsiteY1" fmla="*/ 219075 h 2676525"/>
              <a:gd name="connsiteX2" fmla="*/ 428625 w 1363663"/>
              <a:gd name="connsiteY2" fmla="*/ 438150 h 2676525"/>
              <a:gd name="connsiteX3" fmla="*/ 428625 w 1363663"/>
              <a:gd name="connsiteY3" fmla="*/ 438150 h 2676525"/>
              <a:gd name="connsiteX4" fmla="*/ 666750 w 1363663"/>
              <a:gd name="connsiteY4" fmla="*/ 771525 h 2676525"/>
              <a:gd name="connsiteX5" fmla="*/ 685800 w 1363663"/>
              <a:gd name="connsiteY5" fmla="*/ 857250 h 2676525"/>
              <a:gd name="connsiteX6" fmla="*/ 1066800 w 1363663"/>
              <a:gd name="connsiteY6" fmla="*/ 1533525 h 2676525"/>
              <a:gd name="connsiteX7" fmla="*/ 1076325 w 1363663"/>
              <a:gd name="connsiteY7" fmla="*/ 1695450 h 2676525"/>
              <a:gd name="connsiteX8" fmla="*/ 1104900 w 1363663"/>
              <a:gd name="connsiteY8" fmla="*/ 1866900 h 2676525"/>
              <a:gd name="connsiteX9" fmla="*/ 1104900 w 1363663"/>
              <a:gd name="connsiteY9" fmla="*/ 1866900 h 2676525"/>
              <a:gd name="connsiteX10" fmla="*/ 1323975 w 1363663"/>
              <a:gd name="connsiteY10" fmla="*/ 2266950 h 2676525"/>
              <a:gd name="connsiteX11" fmla="*/ 1343025 w 1363663"/>
              <a:gd name="connsiteY11" fmla="*/ 2428875 h 2676525"/>
              <a:gd name="connsiteX12" fmla="*/ 1352550 w 1363663"/>
              <a:gd name="connsiteY12" fmla="*/ 2676525 h 2676525"/>
              <a:gd name="connsiteX13" fmla="*/ 1352550 w 1363663"/>
              <a:gd name="connsiteY13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3663" h="2676525">
                <a:moveTo>
                  <a:pt x="0" y="0"/>
                </a:moveTo>
                <a:cubicBezTo>
                  <a:pt x="116681" y="73025"/>
                  <a:pt x="233363" y="146050"/>
                  <a:pt x="304800" y="219075"/>
                </a:cubicBezTo>
                <a:cubicBezTo>
                  <a:pt x="376238" y="292100"/>
                  <a:pt x="428625" y="438150"/>
                  <a:pt x="428625" y="438150"/>
                </a:cubicBezTo>
                <a:lnTo>
                  <a:pt x="428625" y="438150"/>
                </a:lnTo>
                <a:cubicBezTo>
                  <a:pt x="468312" y="493712"/>
                  <a:pt x="623887" y="701675"/>
                  <a:pt x="666750" y="771525"/>
                </a:cubicBezTo>
                <a:cubicBezTo>
                  <a:pt x="709613" y="841375"/>
                  <a:pt x="619125" y="730250"/>
                  <a:pt x="685800" y="857250"/>
                </a:cubicBezTo>
                <a:cubicBezTo>
                  <a:pt x="752475" y="984250"/>
                  <a:pt x="1001713" y="1393825"/>
                  <a:pt x="1066800" y="1533525"/>
                </a:cubicBezTo>
                <a:cubicBezTo>
                  <a:pt x="1131888" y="1673225"/>
                  <a:pt x="1069975" y="1639888"/>
                  <a:pt x="1076325" y="1695450"/>
                </a:cubicBezTo>
                <a:cubicBezTo>
                  <a:pt x="1082675" y="1751012"/>
                  <a:pt x="1104900" y="1866900"/>
                  <a:pt x="1104900" y="1866900"/>
                </a:cubicBezTo>
                <a:lnTo>
                  <a:pt x="1104900" y="1866900"/>
                </a:lnTo>
                <a:cubicBezTo>
                  <a:pt x="1141412" y="1933575"/>
                  <a:pt x="1284288" y="2173288"/>
                  <a:pt x="1323975" y="2266950"/>
                </a:cubicBezTo>
                <a:cubicBezTo>
                  <a:pt x="1363663" y="2360613"/>
                  <a:pt x="1338263" y="2360613"/>
                  <a:pt x="1343025" y="2428875"/>
                </a:cubicBezTo>
                <a:cubicBezTo>
                  <a:pt x="1347787" y="2497137"/>
                  <a:pt x="1352550" y="2676525"/>
                  <a:pt x="1352550" y="2676525"/>
                </a:cubicBezTo>
                <a:lnTo>
                  <a:pt x="1352550" y="2676525"/>
                </a:lnTo>
              </a:path>
            </a:pathLst>
          </a:cu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Forme libre 71"/>
          <p:cNvSpPr/>
          <p:nvPr/>
        </p:nvSpPr>
        <p:spPr>
          <a:xfrm>
            <a:off x="6347395" y="3140968"/>
            <a:ext cx="2905125" cy="3011487"/>
          </a:xfrm>
          <a:custGeom>
            <a:avLst/>
            <a:gdLst>
              <a:gd name="connsiteX0" fmla="*/ 0 w 2905125"/>
              <a:gd name="connsiteY0" fmla="*/ 20637 h 3011487"/>
              <a:gd name="connsiteX1" fmla="*/ 485775 w 2905125"/>
              <a:gd name="connsiteY1" fmla="*/ 106362 h 3011487"/>
              <a:gd name="connsiteX2" fmla="*/ 990600 w 2905125"/>
              <a:gd name="connsiteY2" fmla="*/ 658812 h 3011487"/>
              <a:gd name="connsiteX3" fmla="*/ 1504950 w 2905125"/>
              <a:gd name="connsiteY3" fmla="*/ 1287462 h 3011487"/>
              <a:gd name="connsiteX4" fmla="*/ 1590675 w 2905125"/>
              <a:gd name="connsiteY4" fmla="*/ 1744662 h 3011487"/>
              <a:gd name="connsiteX5" fmla="*/ 1733550 w 2905125"/>
              <a:gd name="connsiteY5" fmla="*/ 1973262 h 3011487"/>
              <a:gd name="connsiteX6" fmla="*/ 1990725 w 2905125"/>
              <a:gd name="connsiteY6" fmla="*/ 2411412 h 3011487"/>
              <a:gd name="connsiteX7" fmla="*/ 2905125 w 2905125"/>
              <a:gd name="connsiteY7" fmla="*/ 3011487 h 3011487"/>
              <a:gd name="connsiteX8" fmla="*/ 2905125 w 2905125"/>
              <a:gd name="connsiteY8" fmla="*/ 3011487 h 30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125" h="3011487">
                <a:moveTo>
                  <a:pt x="0" y="20637"/>
                </a:moveTo>
                <a:cubicBezTo>
                  <a:pt x="160337" y="10318"/>
                  <a:pt x="320675" y="0"/>
                  <a:pt x="485775" y="106362"/>
                </a:cubicBezTo>
                <a:cubicBezTo>
                  <a:pt x="650875" y="212724"/>
                  <a:pt x="820737" y="461962"/>
                  <a:pt x="990600" y="658812"/>
                </a:cubicBezTo>
                <a:cubicBezTo>
                  <a:pt x="1160463" y="855662"/>
                  <a:pt x="1404938" y="1106487"/>
                  <a:pt x="1504950" y="1287462"/>
                </a:cubicBezTo>
                <a:cubicBezTo>
                  <a:pt x="1604962" y="1468437"/>
                  <a:pt x="1552575" y="1630362"/>
                  <a:pt x="1590675" y="1744662"/>
                </a:cubicBezTo>
                <a:cubicBezTo>
                  <a:pt x="1628775" y="1858962"/>
                  <a:pt x="1666875" y="1862137"/>
                  <a:pt x="1733550" y="1973262"/>
                </a:cubicBezTo>
                <a:cubicBezTo>
                  <a:pt x="1800225" y="2084387"/>
                  <a:pt x="1795463" y="2238375"/>
                  <a:pt x="1990725" y="2411412"/>
                </a:cubicBezTo>
                <a:cubicBezTo>
                  <a:pt x="2185987" y="2584449"/>
                  <a:pt x="2905125" y="3011487"/>
                  <a:pt x="2905125" y="3011487"/>
                </a:cubicBezTo>
                <a:lnTo>
                  <a:pt x="2905125" y="3011487"/>
                </a:lnTo>
              </a:path>
            </a:pathLst>
          </a:custGeom>
          <a:ln w="53975" cmpd="dbl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Triangle isocèle 55"/>
          <p:cNvSpPr/>
          <p:nvPr/>
        </p:nvSpPr>
        <p:spPr>
          <a:xfrm>
            <a:off x="5652120" y="2924944"/>
            <a:ext cx="432048" cy="43204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Forme libre 72"/>
          <p:cNvSpPr/>
          <p:nvPr/>
        </p:nvSpPr>
        <p:spPr>
          <a:xfrm>
            <a:off x="5724128" y="44624"/>
            <a:ext cx="1760537" cy="3733800"/>
          </a:xfrm>
          <a:custGeom>
            <a:avLst/>
            <a:gdLst>
              <a:gd name="connsiteX0" fmla="*/ 0 w 1760537"/>
              <a:gd name="connsiteY0" fmla="*/ 0 h 3733800"/>
              <a:gd name="connsiteX1" fmla="*/ 400050 w 1760537"/>
              <a:gd name="connsiteY1" fmla="*/ 495300 h 3733800"/>
              <a:gd name="connsiteX2" fmla="*/ 476250 w 1760537"/>
              <a:gd name="connsiteY2" fmla="*/ 876300 h 3733800"/>
              <a:gd name="connsiteX3" fmla="*/ 781050 w 1760537"/>
              <a:gd name="connsiteY3" fmla="*/ 1276350 h 3733800"/>
              <a:gd name="connsiteX4" fmla="*/ 838200 w 1760537"/>
              <a:gd name="connsiteY4" fmla="*/ 1581150 h 3733800"/>
              <a:gd name="connsiteX5" fmla="*/ 971550 w 1760537"/>
              <a:gd name="connsiteY5" fmla="*/ 1800225 h 3733800"/>
              <a:gd name="connsiteX6" fmla="*/ 1047750 w 1760537"/>
              <a:gd name="connsiteY6" fmla="*/ 2314575 h 3733800"/>
              <a:gd name="connsiteX7" fmla="*/ 1562100 w 1760537"/>
              <a:gd name="connsiteY7" fmla="*/ 2971800 h 3733800"/>
              <a:gd name="connsiteX8" fmla="*/ 1609725 w 1760537"/>
              <a:gd name="connsiteY8" fmla="*/ 3086100 h 3733800"/>
              <a:gd name="connsiteX9" fmla="*/ 1609725 w 1760537"/>
              <a:gd name="connsiteY9" fmla="*/ 3086100 h 3733800"/>
              <a:gd name="connsiteX10" fmla="*/ 1619250 w 1760537"/>
              <a:gd name="connsiteY10" fmla="*/ 3200400 h 3733800"/>
              <a:gd name="connsiteX11" fmla="*/ 762000 w 1760537"/>
              <a:gd name="connsiteY11" fmla="*/ 3705225 h 3733800"/>
              <a:gd name="connsiteX12" fmla="*/ 762000 w 1760537"/>
              <a:gd name="connsiteY12" fmla="*/ 3705225 h 3733800"/>
              <a:gd name="connsiteX13" fmla="*/ 723900 w 1760537"/>
              <a:gd name="connsiteY13" fmla="*/ 3733800 h 3733800"/>
              <a:gd name="connsiteX14" fmla="*/ 723900 w 1760537"/>
              <a:gd name="connsiteY14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0537" h="3733800">
                <a:moveTo>
                  <a:pt x="0" y="0"/>
                </a:moveTo>
                <a:cubicBezTo>
                  <a:pt x="160337" y="174625"/>
                  <a:pt x="320675" y="349250"/>
                  <a:pt x="400050" y="495300"/>
                </a:cubicBezTo>
                <a:cubicBezTo>
                  <a:pt x="479425" y="641350"/>
                  <a:pt x="412750" y="746125"/>
                  <a:pt x="476250" y="876300"/>
                </a:cubicBezTo>
                <a:cubicBezTo>
                  <a:pt x="539750" y="1006475"/>
                  <a:pt x="720725" y="1158875"/>
                  <a:pt x="781050" y="1276350"/>
                </a:cubicBezTo>
                <a:cubicBezTo>
                  <a:pt x="841375" y="1393825"/>
                  <a:pt x="806450" y="1493838"/>
                  <a:pt x="838200" y="1581150"/>
                </a:cubicBezTo>
                <a:cubicBezTo>
                  <a:pt x="869950" y="1668462"/>
                  <a:pt x="936625" y="1677988"/>
                  <a:pt x="971550" y="1800225"/>
                </a:cubicBezTo>
                <a:cubicBezTo>
                  <a:pt x="1006475" y="1922463"/>
                  <a:pt x="949325" y="2119312"/>
                  <a:pt x="1047750" y="2314575"/>
                </a:cubicBezTo>
                <a:cubicBezTo>
                  <a:pt x="1146175" y="2509838"/>
                  <a:pt x="1468438" y="2843213"/>
                  <a:pt x="1562100" y="2971800"/>
                </a:cubicBezTo>
                <a:cubicBezTo>
                  <a:pt x="1655763" y="3100388"/>
                  <a:pt x="1609725" y="3086100"/>
                  <a:pt x="1609725" y="3086100"/>
                </a:cubicBezTo>
                <a:lnTo>
                  <a:pt x="1609725" y="3086100"/>
                </a:lnTo>
                <a:cubicBezTo>
                  <a:pt x="1611312" y="3105150"/>
                  <a:pt x="1760537" y="3097213"/>
                  <a:pt x="1619250" y="3200400"/>
                </a:cubicBezTo>
                <a:cubicBezTo>
                  <a:pt x="1477963" y="3303587"/>
                  <a:pt x="762000" y="3705225"/>
                  <a:pt x="762000" y="3705225"/>
                </a:cubicBezTo>
                <a:lnTo>
                  <a:pt x="762000" y="3705225"/>
                </a:lnTo>
                <a:lnTo>
                  <a:pt x="723900" y="3733800"/>
                </a:lnTo>
                <a:lnTo>
                  <a:pt x="723900" y="3733800"/>
                </a:lnTo>
              </a:path>
            </a:pathLst>
          </a:cu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orme libre 73"/>
          <p:cNvSpPr/>
          <p:nvPr/>
        </p:nvSpPr>
        <p:spPr>
          <a:xfrm>
            <a:off x="6689923" y="5589240"/>
            <a:ext cx="1914525" cy="266700"/>
          </a:xfrm>
          <a:custGeom>
            <a:avLst/>
            <a:gdLst>
              <a:gd name="connsiteX0" fmla="*/ 0 w 1914525"/>
              <a:gd name="connsiteY0" fmla="*/ 0 h 266700"/>
              <a:gd name="connsiteX1" fmla="*/ 361950 w 1914525"/>
              <a:gd name="connsiteY1" fmla="*/ 28575 h 266700"/>
              <a:gd name="connsiteX2" fmla="*/ 457200 w 1914525"/>
              <a:gd name="connsiteY2" fmla="*/ 161925 h 266700"/>
              <a:gd name="connsiteX3" fmla="*/ 914400 w 1914525"/>
              <a:gd name="connsiteY3" fmla="*/ 219075 h 266700"/>
              <a:gd name="connsiteX4" fmla="*/ 1485900 w 1914525"/>
              <a:gd name="connsiteY4" fmla="*/ 257175 h 266700"/>
              <a:gd name="connsiteX5" fmla="*/ 1790700 w 1914525"/>
              <a:gd name="connsiteY5" fmla="*/ 266700 h 266700"/>
              <a:gd name="connsiteX6" fmla="*/ 1790700 w 1914525"/>
              <a:gd name="connsiteY6" fmla="*/ 266700 h 266700"/>
              <a:gd name="connsiteX7" fmla="*/ 1914525 w 1914525"/>
              <a:gd name="connsiteY7" fmla="*/ 1143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525" h="266700">
                <a:moveTo>
                  <a:pt x="0" y="0"/>
                </a:moveTo>
                <a:cubicBezTo>
                  <a:pt x="142875" y="794"/>
                  <a:pt x="285750" y="1588"/>
                  <a:pt x="361950" y="28575"/>
                </a:cubicBezTo>
                <a:cubicBezTo>
                  <a:pt x="438150" y="55563"/>
                  <a:pt x="365125" y="130175"/>
                  <a:pt x="457200" y="161925"/>
                </a:cubicBezTo>
                <a:cubicBezTo>
                  <a:pt x="549275" y="193675"/>
                  <a:pt x="742950" y="203200"/>
                  <a:pt x="914400" y="219075"/>
                </a:cubicBezTo>
                <a:cubicBezTo>
                  <a:pt x="1085850" y="234950"/>
                  <a:pt x="1339850" y="249238"/>
                  <a:pt x="1485900" y="257175"/>
                </a:cubicBezTo>
                <a:cubicBezTo>
                  <a:pt x="1631950" y="265113"/>
                  <a:pt x="1790700" y="266700"/>
                  <a:pt x="1790700" y="266700"/>
                </a:cubicBezTo>
                <a:lnTo>
                  <a:pt x="1790700" y="266700"/>
                </a:lnTo>
                <a:lnTo>
                  <a:pt x="1914525" y="114300"/>
                </a:lnTo>
              </a:path>
            </a:pathLst>
          </a:cu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Larme 74"/>
          <p:cNvSpPr/>
          <p:nvPr/>
        </p:nvSpPr>
        <p:spPr>
          <a:xfrm>
            <a:off x="3635896" y="2060848"/>
            <a:ext cx="288032" cy="288032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Double flèche horizontale 75"/>
          <p:cNvSpPr/>
          <p:nvPr/>
        </p:nvSpPr>
        <p:spPr>
          <a:xfrm>
            <a:off x="0" y="2564904"/>
            <a:ext cx="1152128" cy="432048"/>
          </a:xfrm>
          <a:prstGeom prst="left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Double flèche horizontale 77"/>
          <p:cNvSpPr/>
          <p:nvPr/>
        </p:nvSpPr>
        <p:spPr>
          <a:xfrm>
            <a:off x="0" y="3645024"/>
            <a:ext cx="2195736" cy="432048"/>
          </a:xfrm>
          <a:prstGeom prst="leftRightArrow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Flèche courbée vers le bas 78"/>
          <p:cNvSpPr/>
          <p:nvPr/>
        </p:nvSpPr>
        <p:spPr>
          <a:xfrm rot="7676766">
            <a:off x="6296976" y="2314199"/>
            <a:ext cx="2160240" cy="864096"/>
          </a:xfrm>
          <a:prstGeom prst="curvedDown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2051720" y="908720"/>
            <a:ext cx="360040" cy="36004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Flèche droite 80"/>
          <p:cNvSpPr/>
          <p:nvPr/>
        </p:nvSpPr>
        <p:spPr>
          <a:xfrm rot="1872113">
            <a:off x="8570108" y="6022141"/>
            <a:ext cx="588957" cy="106291"/>
          </a:xfrm>
          <a:prstGeom prst="right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" name="Flèche droite 81"/>
          <p:cNvSpPr/>
          <p:nvPr/>
        </p:nvSpPr>
        <p:spPr>
          <a:xfrm rot="7641042">
            <a:off x="4642443" y="5802429"/>
            <a:ext cx="588957" cy="106291"/>
          </a:xfrm>
          <a:prstGeom prst="right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4427984" y="2996952"/>
            <a:ext cx="1112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Santa Clara</a:t>
            </a:r>
            <a:endParaRPr lang="fr-FR" sz="1600" dirty="0"/>
          </a:p>
        </p:txBody>
      </p:sp>
      <p:sp>
        <p:nvSpPr>
          <p:cNvPr id="86" name="ZoneTexte 85"/>
          <p:cNvSpPr txBox="1"/>
          <p:nvPr/>
        </p:nvSpPr>
        <p:spPr>
          <a:xfrm>
            <a:off x="1907704" y="1340768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Palo Alto</a:t>
            </a:r>
            <a:endParaRPr lang="fr-FR" sz="1600" dirty="0"/>
          </a:p>
        </p:txBody>
      </p:sp>
      <p:sp>
        <p:nvSpPr>
          <p:cNvPr id="87" name="ZoneTexte 86"/>
          <p:cNvSpPr txBox="1"/>
          <p:nvPr/>
        </p:nvSpPr>
        <p:spPr>
          <a:xfrm>
            <a:off x="683568" y="2348880"/>
            <a:ext cx="893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Stanford</a:t>
            </a:r>
            <a:endParaRPr lang="fr-FR" sz="1600" dirty="0"/>
          </a:p>
        </p:txBody>
      </p:sp>
      <p:sp>
        <p:nvSpPr>
          <p:cNvPr id="88" name="ZoneTexte 87"/>
          <p:cNvSpPr txBox="1"/>
          <p:nvPr/>
        </p:nvSpPr>
        <p:spPr>
          <a:xfrm>
            <a:off x="632283" y="1484784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Menlo </a:t>
            </a:r>
          </a:p>
          <a:p>
            <a:pPr algn="ctr"/>
            <a:r>
              <a:rPr lang="fr-FR" sz="1600" dirty="0" smtClean="0"/>
              <a:t>Park</a:t>
            </a:r>
            <a:endParaRPr lang="fr-FR" sz="1600" dirty="0"/>
          </a:p>
        </p:txBody>
      </p:sp>
      <p:sp>
        <p:nvSpPr>
          <p:cNvPr id="89" name="ZoneTexte 88"/>
          <p:cNvSpPr txBox="1"/>
          <p:nvPr/>
        </p:nvSpPr>
        <p:spPr>
          <a:xfrm>
            <a:off x="1403648" y="343689"/>
            <a:ext cx="781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Facebook</a:t>
            </a:r>
            <a:endParaRPr lang="fr-FR" sz="1200" dirty="0"/>
          </a:p>
        </p:txBody>
      </p:sp>
      <p:sp>
        <p:nvSpPr>
          <p:cNvPr id="90" name="ZoneTexte 89"/>
          <p:cNvSpPr txBox="1"/>
          <p:nvPr/>
        </p:nvSpPr>
        <p:spPr>
          <a:xfrm>
            <a:off x="3995936" y="348126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Apple</a:t>
            </a:r>
            <a:endParaRPr lang="fr-FR" sz="1400" dirty="0"/>
          </a:p>
        </p:txBody>
      </p:sp>
      <p:sp>
        <p:nvSpPr>
          <p:cNvPr id="91" name="ZoneTexte 90"/>
          <p:cNvSpPr txBox="1"/>
          <p:nvPr/>
        </p:nvSpPr>
        <p:spPr>
          <a:xfrm>
            <a:off x="2555776" y="1772816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</a:t>
            </a:r>
            <a:endParaRPr lang="fr-FR" sz="1200" dirty="0"/>
          </a:p>
        </p:txBody>
      </p:sp>
      <p:sp>
        <p:nvSpPr>
          <p:cNvPr id="92" name="ZoneTexte 91"/>
          <p:cNvSpPr txBox="1"/>
          <p:nvPr/>
        </p:nvSpPr>
        <p:spPr>
          <a:xfrm>
            <a:off x="5652120" y="2420888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San</a:t>
            </a:r>
          </a:p>
          <a:p>
            <a:r>
              <a:rPr lang="fr-FR" sz="1600" dirty="0" smtClean="0"/>
              <a:t>José</a:t>
            </a:r>
            <a:endParaRPr lang="fr-FR" sz="1600" dirty="0"/>
          </a:p>
        </p:txBody>
      </p:sp>
      <p:sp>
        <p:nvSpPr>
          <p:cNvPr id="93" name="ZoneTexte 92"/>
          <p:cNvSpPr txBox="1"/>
          <p:nvPr/>
        </p:nvSpPr>
        <p:spPr>
          <a:xfrm>
            <a:off x="5292080" y="66110"/>
            <a:ext cx="129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Tesla production 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94" name="ZoneTexte 93"/>
          <p:cNvSpPr txBox="1"/>
          <p:nvPr/>
        </p:nvSpPr>
        <p:spPr>
          <a:xfrm>
            <a:off x="899592" y="11671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Sequoia </a:t>
            </a:r>
          </a:p>
          <a:p>
            <a:r>
              <a:rPr lang="fr-FR" sz="1200" dirty="0" smtClean="0"/>
              <a:t>capirtal</a:t>
            </a:r>
            <a:endParaRPr lang="fr-FR" sz="1200" dirty="0"/>
          </a:p>
        </p:txBody>
      </p:sp>
      <p:sp>
        <p:nvSpPr>
          <p:cNvPr id="95" name="ZoneTexte 94"/>
          <p:cNvSpPr txBox="1"/>
          <p:nvPr/>
        </p:nvSpPr>
        <p:spPr>
          <a:xfrm>
            <a:off x="8316416" y="6309320"/>
            <a:ext cx="855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Vers Gilroy</a:t>
            </a:r>
            <a:endParaRPr lang="fr-FR" sz="1200" dirty="0"/>
          </a:p>
        </p:txBody>
      </p:sp>
      <p:sp>
        <p:nvSpPr>
          <p:cNvPr id="96" name="ZoneTexte 95"/>
          <p:cNvSpPr txBox="1"/>
          <p:nvPr/>
        </p:nvSpPr>
        <p:spPr>
          <a:xfrm>
            <a:off x="107504" y="1196752"/>
            <a:ext cx="93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Atherton</a:t>
            </a:r>
            <a:endParaRPr lang="fr-FR" sz="1600" dirty="0"/>
          </a:p>
        </p:txBody>
      </p:sp>
      <p:sp>
        <p:nvSpPr>
          <p:cNvPr id="85" name="Étoile à 6 branches 84"/>
          <p:cNvSpPr/>
          <p:nvPr/>
        </p:nvSpPr>
        <p:spPr>
          <a:xfrm>
            <a:off x="5508104" y="2852936"/>
            <a:ext cx="216024" cy="288032"/>
          </a:xfrm>
          <a:prstGeom prst="star6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Forme libre 98"/>
          <p:cNvSpPr/>
          <p:nvPr/>
        </p:nvSpPr>
        <p:spPr>
          <a:xfrm>
            <a:off x="121186" y="738130"/>
            <a:ext cx="9099932" cy="5717754"/>
          </a:xfrm>
          <a:custGeom>
            <a:avLst/>
            <a:gdLst>
              <a:gd name="connsiteX0" fmla="*/ 0 w 9099932"/>
              <a:gd name="connsiteY0" fmla="*/ 0 h 5717754"/>
              <a:gd name="connsiteX1" fmla="*/ 1608462 w 9099932"/>
              <a:gd name="connsiteY1" fmla="*/ 1476260 h 5717754"/>
              <a:gd name="connsiteX2" fmla="*/ 4065224 w 9099932"/>
              <a:gd name="connsiteY2" fmla="*/ 2820318 h 5717754"/>
              <a:gd name="connsiteX3" fmla="*/ 5266062 w 9099932"/>
              <a:gd name="connsiteY3" fmla="*/ 2941504 h 5717754"/>
              <a:gd name="connsiteX4" fmla="*/ 6158428 w 9099932"/>
              <a:gd name="connsiteY4" fmla="*/ 3393195 h 5717754"/>
              <a:gd name="connsiteX5" fmla="*/ 6323681 w 9099932"/>
              <a:gd name="connsiteY5" fmla="*/ 3470313 h 5717754"/>
              <a:gd name="connsiteX6" fmla="*/ 6466901 w 9099932"/>
              <a:gd name="connsiteY6" fmla="*/ 3547431 h 5717754"/>
              <a:gd name="connsiteX7" fmla="*/ 6533002 w 9099932"/>
              <a:gd name="connsiteY7" fmla="*/ 3602516 h 5717754"/>
              <a:gd name="connsiteX8" fmla="*/ 6632154 w 9099932"/>
              <a:gd name="connsiteY8" fmla="*/ 3668617 h 5717754"/>
              <a:gd name="connsiteX9" fmla="*/ 6808424 w 9099932"/>
              <a:gd name="connsiteY9" fmla="*/ 3822853 h 5717754"/>
              <a:gd name="connsiteX10" fmla="*/ 6918592 w 9099932"/>
              <a:gd name="connsiteY10" fmla="*/ 3888954 h 5717754"/>
              <a:gd name="connsiteX11" fmla="*/ 7127913 w 9099932"/>
              <a:gd name="connsiteY11" fmla="*/ 4065224 h 5717754"/>
              <a:gd name="connsiteX12" fmla="*/ 7205031 w 9099932"/>
              <a:gd name="connsiteY12" fmla="*/ 4142342 h 5717754"/>
              <a:gd name="connsiteX13" fmla="*/ 7414351 w 9099932"/>
              <a:gd name="connsiteY13" fmla="*/ 4329629 h 5717754"/>
              <a:gd name="connsiteX14" fmla="*/ 7491469 w 9099932"/>
              <a:gd name="connsiteY14" fmla="*/ 4406747 h 5717754"/>
              <a:gd name="connsiteX15" fmla="*/ 7524520 w 9099932"/>
              <a:gd name="connsiteY15" fmla="*/ 4439798 h 5717754"/>
              <a:gd name="connsiteX16" fmla="*/ 7821975 w 9099932"/>
              <a:gd name="connsiteY16" fmla="*/ 4748270 h 5717754"/>
              <a:gd name="connsiteX17" fmla="*/ 7921127 w 9099932"/>
              <a:gd name="connsiteY17" fmla="*/ 4858439 h 5717754"/>
              <a:gd name="connsiteX18" fmla="*/ 7954178 w 9099932"/>
              <a:gd name="connsiteY18" fmla="*/ 4891489 h 5717754"/>
              <a:gd name="connsiteX19" fmla="*/ 7998245 w 9099932"/>
              <a:gd name="connsiteY19" fmla="*/ 4924540 h 5717754"/>
              <a:gd name="connsiteX20" fmla="*/ 8053330 w 9099932"/>
              <a:gd name="connsiteY20" fmla="*/ 4979624 h 5717754"/>
              <a:gd name="connsiteX21" fmla="*/ 8108414 w 9099932"/>
              <a:gd name="connsiteY21" fmla="*/ 5023692 h 5717754"/>
              <a:gd name="connsiteX22" fmla="*/ 8207566 w 9099932"/>
              <a:gd name="connsiteY22" fmla="*/ 5133860 h 5717754"/>
              <a:gd name="connsiteX23" fmla="*/ 8262650 w 9099932"/>
              <a:gd name="connsiteY23" fmla="*/ 5166911 h 5717754"/>
              <a:gd name="connsiteX24" fmla="*/ 8339768 w 9099932"/>
              <a:gd name="connsiteY24" fmla="*/ 5244029 h 5717754"/>
              <a:gd name="connsiteX25" fmla="*/ 8383836 w 9099932"/>
              <a:gd name="connsiteY25" fmla="*/ 5277080 h 5717754"/>
              <a:gd name="connsiteX26" fmla="*/ 8482987 w 9099932"/>
              <a:gd name="connsiteY26" fmla="*/ 5354198 h 5717754"/>
              <a:gd name="connsiteX27" fmla="*/ 8516038 w 9099932"/>
              <a:gd name="connsiteY27" fmla="*/ 5365215 h 5717754"/>
              <a:gd name="connsiteX28" fmla="*/ 8582139 w 9099932"/>
              <a:gd name="connsiteY28" fmla="*/ 5420299 h 5717754"/>
              <a:gd name="connsiteX29" fmla="*/ 8659257 w 9099932"/>
              <a:gd name="connsiteY29" fmla="*/ 5475383 h 5717754"/>
              <a:gd name="connsiteX30" fmla="*/ 8725359 w 9099932"/>
              <a:gd name="connsiteY30" fmla="*/ 5497417 h 5717754"/>
              <a:gd name="connsiteX31" fmla="*/ 8813494 w 9099932"/>
              <a:gd name="connsiteY31" fmla="*/ 5519451 h 5717754"/>
              <a:gd name="connsiteX32" fmla="*/ 8901628 w 9099932"/>
              <a:gd name="connsiteY32" fmla="*/ 5585552 h 5717754"/>
              <a:gd name="connsiteX33" fmla="*/ 9099932 w 9099932"/>
              <a:gd name="connsiteY33" fmla="*/ 5717754 h 5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099932" h="5717754">
                <a:moveTo>
                  <a:pt x="0" y="0"/>
                </a:moveTo>
                <a:lnTo>
                  <a:pt x="1608462" y="1476260"/>
                </a:lnTo>
                <a:lnTo>
                  <a:pt x="4065224" y="2820318"/>
                </a:lnTo>
                <a:lnTo>
                  <a:pt x="5266062" y="2941504"/>
                </a:lnTo>
                <a:lnTo>
                  <a:pt x="6158428" y="3393195"/>
                </a:lnTo>
                <a:cubicBezTo>
                  <a:pt x="6350125" y="3469874"/>
                  <a:pt x="6201307" y="3403564"/>
                  <a:pt x="6323681" y="3470313"/>
                </a:cubicBezTo>
                <a:cubicBezTo>
                  <a:pt x="6377449" y="3499641"/>
                  <a:pt x="6415044" y="3511530"/>
                  <a:pt x="6466901" y="3547431"/>
                </a:cubicBezTo>
                <a:cubicBezTo>
                  <a:pt x="6490483" y="3563757"/>
                  <a:pt x="6509873" y="3585555"/>
                  <a:pt x="6533002" y="3602516"/>
                </a:cubicBezTo>
                <a:cubicBezTo>
                  <a:pt x="6565034" y="3626006"/>
                  <a:pt x="6601136" y="3643803"/>
                  <a:pt x="6632154" y="3668617"/>
                </a:cubicBezTo>
                <a:cubicBezTo>
                  <a:pt x="6693120" y="3717389"/>
                  <a:pt x="6741476" y="3782684"/>
                  <a:pt x="6808424" y="3822853"/>
                </a:cubicBezTo>
                <a:cubicBezTo>
                  <a:pt x="6845147" y="3844887"/>
                  <a:pt x="6883508" y="3864395"/>
                  <a:pt x="6918592" y="3888954"/>
                </a:cubicBezTo>
                <a:cubicBezTo>
                  <a:pt x="6973132" y="3927132"/>
                  <a:pt x="7078388" y="4018794"/>
                  <a:pt x="7127913" y="4065224"/>
                </a:cubicBezTo>
                <a:cubicBezTo>
                  <a:pt x="7154434" y="4090088"/>
                  <a:pt x="7178073" y="4117952"/>
                  <a:pt x="7205031" y="4142342"/>
                </a:cubicBezTo>
                <a:cubicBezTo>
                  <a:pt x="7274552" y="4205242"/>
                  <a:pt x="7351433" y="4259721"/>
                  <a:pt x="7414351" y="4329629"/>
                </a:cubicBezTo>
                <a:cubicBezTo>
                  <a:pt x="7548925" y="4479155"/>
                  <a:pt x="7392549" y="4324312"/>
                  <a:pt x="7491469" y="4406747"/>
                </a:cubicBezTo>
                <a:cubicBezTo>
                  <a:pt x="7503438" y="4416721"/>
                  <a:pt x="7524520" y="4439798"/>
                  <a:pt x="7524520" y="4439798"/>
                </a:cubicBezTo>
                <a:lnTo>
                  <a:pt x="7821975" y="4748270"/>
                </a:lnTo>
                <a:cubicBezTo>
                  <a:pt x="7855026" y="4784993"/>
                  <a:pt x="7887616" y="4822136"/>
                  <a:pt x="7921127" y="4858439"/>
                </a:cubicBezTo>
                <a:cubicBezTo>
                  <a:pt x="7931695" y="4869887"/>
                  <a:pt x="7942349" y="4881350"/>
                  <a:pt x="7954178" y="4891489"/>
                </a:cubicBezTo>
                <a:cubicBezTo>
                  <a:pt x="7968119" y="4903438"/>
                  <a:pt x="7984522" y="4912341"/>
                  <a:pt x="7998245" y="4924540"/>
                </a:cubicBezTo>
                <a:cubicBezTo>
                  <a:pt x="8017653" y="4941792"/>
                  <a:pt x="8034029" y="4962253"/>
                  <a:pt x="8053330" y="4979624"/>
                </a:cubicBezTo>
                <a:cubicBezTo>
                  <a:pt x="8070808" y="4995354"/>
                  <a:pt x="8091787" y="5007065"/>
                  <a:pt x="8108414" y="5023692"/>
                </a:cubicBezTo>
                <a:cubicBezTo>
                  <a:pt x="8149505" y="5064783"/>
                  <a:pt x="8162984" y="5099185"/>
                  <a:pt x="8207566" y="5133860"/>
                </a:cubicBezTo>
                <a:cubicBezTo>
                  <a:pt x="8224468" y="5147006"/>
                  <a:pt x="8246200" y="5153203"/>
                  <a:pt x="8262650" y="5166911"/>
                </a:cubicBezTo>
                <a:cubicBezTo>
                  <a:pt x="8290578" y="5190184"/>
                  <a:pt x="8310685" y="5222217"/>
                  <a:pt x="8339768" y="5244029"/>
                </a:cubicBezTo>
                <a:cubicBezTo>
                  <a:pt x="8354457" y="5255046"/>
                  <a:pt x="8369895" y="5265130"/>
                  <a:pt x="8383836" y="5277080"/>
                </a:cubicBezTo>
                <a:cubicBezTo>
                  <a:pt x="8420129" y="5308189"/>
                  <a:pt x="8430237" y="5336615"/>
                  <a:pt x="8482987" y="5354198"/>
                </a:cubicBezTo>
                <a:lnTo>
                  <a:pt x="8516038" y="5365215"/>
                </a:lnTo>
                <a:cubicBezTo>
                  <a:pt x="8567475" y="5416650"/>
                  <a:pt x="8528457" y="5381955"/>
                  <a:pt x="8582139" y="5420299"/>
                </a:cubicBezTo>
                <a:cubicBezTo>
                  <a:pt x="8588842" y="5425087"/>
                  <a:pt x="8645511" y="5469274"/>
                  <a:pt x="8659257" y="5475383"/>
                </a:cubicBezTo>
                <a:cubicBezTo>
                  <a:pt x="8680481" y="5484816"/>
                  <a:pt x="8702584" y="5492862"/>
                  <a:pt x="8725359" y="5497417"/>
                </a:cubicBezTo>
                <a:cubicBezTo>
                  <a:pt x="8740621" y="5500469"/>
                  <a:pt x="8794438" y="5508865"/>
                  <a:pt x="8813494" y="5519451"/>
                </a:cubicBezTo>
                <a:cubicBezTo>
                  <a:pt x="8869554" y="5550595"/>
                  <a:pt x="8868199" y="5552121"/>
                  <a:pt x="8901628" y="5585552"/>
                </a:cubicBezTo>
                <a:lnTo>
                  <a:pt x="9099932" y="5717754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0" y="332656"/>
            <a:ext cx="136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Vers San Francisco </a:t>
            </a:r>
            <a:endParaRPr lang="fr-FR" sz="1200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267744" y="908720"/>
            <a:ext cx="1315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East Palo Alto</a:t>
            </a:r>
            <a:endParaRPr lang="fr-FR" sz="1600" dirty="0"/>
          </a:p>
        </p:txBody>
      </p:sp>
      <p:sp>
        <p:nvSpPr>
          <p:cNvPr id="102" name="ZoneTexte 101"/>
          <p:cNvSpPr txBox="1"/>
          <p:nvPr/>
        </p:nvSpPr>
        <p:spPr>
          <a:xfrm>
            <a:off x="0" y="5934670"/>
            <a:ext cx="374441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 silicon valley : un cluster intégré dans des systèmes productifs à plusieurs échelles</a:t>
            </a:r>
            <a:endParaRPr lang="fr-FR" dirty="0"/>
          </a:p>
        </p:txBody>
      </p:sp>
      <p:sp>
        <p:nvSpPr>
          <p:cNvPr id="103" name="Flèche droite 102"/>
          <p:cNvSpPr/>
          <p:nvPr/>
        </p:nvSpPr>
        <p:spPr>
          <a:xfrm rot="13428008">
            <a:off x="169337" y="682375"/>
            <a:ext cx="588957" cy="106291"/>
          </a:xfrm>
          <a:prstGeom prst="right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226611" y="-149914"/>
            <a:ext cx="1126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San Mateo </a:t>
            </a:r>
            <a:endParaRPr lang="fr-FR" sz="1600" dirty="0"/>
          </a:p>
        </p:txBody>
      </p:sp>
      <p:sp>
        <p:nvSpPr>
          <p:cNvPr id="105" name="Flèche courbée vers le bas 104"/>
          <p:cNvSpPr/>
          <p:nvPr/>
        </p:nvSpPr>
        <p:spPr>
          <a:xfrm rot="7676766">
            <a:off x="176295" y="-710138"/>
            <a:ext cx="2160240" cy="864096"/>
          </a:xfrm>
          <a:prstGeom prst="curvedDown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rme libre 31"/>
          <p:cNvSpPr/>
          <p:nvPr/>
        </p:nvSpPr>
        <p:spPr>
          <a:xfrm>
            <a:off x="19050" y="9525"/>
            <a:ext cx="9201150" cy="6877050"/>
          </a:xfrm>
          <a:custGeom>
            <a:avLst/>
            <a:gdLst>
              <a:gd name="connsiteX0" fmla="*/ 6162675 w 9201150"/>
              <a:gd name="connsiteY0" fmla="*/ 9525 h 6877050"/>
              <a:gd name="connsiteX1" fmla="*/ 6191250 w 9201150"/>
              <a:gd name="connsiteY1" fmla="*/ 180975 h 6877050"/>
              <a:gd name="connsiteX2" fmla="*/ 6191250 w 9201150"/>
              <a:gd name="connsiteY2" fmla="*/ 381000 h 6877050"/>
              <a:gd name="connsiteX3" fmla="*/ 6191250 w 9201150"/>
              <a:gd name="connsiteY3" fmla="*/ 381000 h 6877050"/>
              <a:gd name="connsiteX4" fmla="*/ 6267450 w 9201150"/>
              <a:gd name="connsiteY4" fmla="*/ 419100 h 6877050"/>
              <a:gd name="connsiteX5" fmla="*/ 6248400 w 9201150"/>
              <a:gd name="connsiteY5" fmla="*/ 466725 h 6877050"/>
              <a:gd name="connsiteX6" fmla="*/ 6181725 w 9201150"/>
              <a:gd name="connsiteY6" fmla="*/ 466725 h 6877050"/>
              <a:gd name="connsiteX7" fmla="*/ 6181725 w 9201150"/>
              <a:gd name="connsiteY7" fmla="*/ 466725 h 6877050"/>
              <a:gd name="connsiteX8" fmla="*/ 6057900 w 9201150"/>
              <a:gd name="connsiteY8" fmla="*/ 428625 h 6877050"/>
              <a:gd name="connsiteX9" fmla="*/ 6067425 w 9201150"/>
              <a:gd name="connsiteY9" fmla="*/ 590550 h 6877050"/>
              <a:gd name="connsiteX10" fmla="*/ 6067425 w 9201150"/>
              <a:gd name="connsiteY10" fmla="*/ 590550 h 6877050"/>
              <a:gd name="connsiteX11" fmla="*/ 6124575 w 9201150"/>
              <a:gd name="connsiteY11" fmla="*/ 676275 h 6877050"/>
              <a:gd name="connsiteX12" fmla="*/ 6162675 w 9201150"/>
              <a:gd name="connsiteY12" fmla="*/ 723900 h 6877050"/>
              <a:gd name="connsiteX13" fmla="*/ 6172200 w 9201150"/>
              <a:gd name="connsiteY13" fmla="*/ 876300 h 6877050"/>
              <a:gd name="connsiteX14" fmla="*/ 6172200 w 9201150"/>
              <a:gd name="connsiteY14" fmla="*/ 876300 h 6877050"/>
              <a:gd name="connsiteX15" fmla="*/ 6219825 w 9201150"/>
              <a:gd name="connsiteY15" fmla="*/ 942975 h 6877050"/>
              <a:gd name="connsiteX16" fmla="*/ 6276975 w 9201150"/>
              <a:gd name="connsiteY16" fmla="*/ 942975 h 6877050"/>
              <a:gd name="connsiteX17" fmla="*/ 6286500 w 9201150"/>
              <a:gd name="connsiteY17" fmla="*/ 1028700 h 6877050"/>
              <a:gd name="connsiteX18" fmla="*/ 6296025 w 9201150"/>
              <a:gd name="connsiteY18" fmla="*/ 1057275 h 6877050"/>
              <a:gd name="connsiteX19" fmla="*/ 6324600 w 9201150"/>
              <a:gd name="connsiteY19" fmla="*/ 1076325 h 6877050"/>
              <a:gd name="connsiteX20" fmla="*/ 6353175 w 9201150"/>
              <a:gd name="connsiteY20" fmla="*/ 1085850 h 6877050"/>
              <a:gd name="connsiteX21" fmla="*/ 6381750 w 9201150"/>
              <a:gd name="connsiteY21" fmla="*/ 1133475 h 6877050"/>
              <a:gd name="connsiteX22" fmla="*/ 6391275 w 9201150"/>
              <a:gd name="connsiteY22" fmla="*/ 1162050 h 6877050"/>
              <a:gd name="connsiteX23" fmla="*/ 6410325 w 9201150"/>
              <a:gd name="connsiteY23" fmla="*/ 1171575 h 6877050"/>
              <a:gd name="connsiteX24" fmla="*/ 6410325 w 9201150"/>
              <a:gd name="connsiteY24" fmla="*/ 1171575 h 6877050"/>
              <a:gd name="connsiteX25" fmla="*/ 6496050 w 9201150"/>
              <a:gd name="connsiteY25" fmla="*/ 1219200 h 6877050"/>
              <a:gd name="connsiteX26" fmla="*/ 6534150 w 9201150"/>
              <a:gd name="connsiteY26" fmla="*/ 1238250 h 6877050"/>
              <a:gd name="connsiteX27" fmla="*/ 6591300 w 9201150"/>
              <a:gd name="connsiteY27" fmla="*/ 1257300 h 6877050"/>
              <a:gd name="connsiteX28" fmla="*/ 6638925 w 9201150"/>
              <a:gd name="connsiteY28" fmla="*/ 1314450 h 6877050"/>
              <a:gd name="connsiteX29" fmla="*/ 6638925 w 9201150"/>
              <a:gd name="connsiteY29" fmla="*/ 1314450 h 6877050"/>
              <a:gd name="connsiteX30" fmla="*/ 6696075 w 9201150"/>
              <a:gd name="connsiteY30" fmla="*/ 1323975 h 6877050"/>
              <a:gd name="connsiteX31" fmla="*/ 6724650 w 9201150"/>
              <a:gd name="connsiteY31" fmla="*/ 1400175 h 6877050"/>
              <a:gd name="connsiteX32" fmla="*/ 6772275 w 9201150"/>
              <a:gd name="connsiteY32" fmla="*/ 1466850 h 6877050"/>
              <a:gd name="connsiteX33" fmla="*/ 6781800 w 9201150"/>
              <a:gd name="connsiteY33" fmla="*/ 1504950 h 6877050"/>
              <a:gd name="connsiteX34" fmla="*/ 6838950 w 9201150"/>
              <a:gd name="connsiteY34" fmla="*/ 1543050 h 6877050"/>
              <a:gd name="connsiteX35" fmla="*/ 6858000 w 9201150"/>
              <a:gd name="connsiteY35" fmla="*/ 1562100 h 6877050"/>
              <a:gd name="connsiteX36" fmla="*/ 6858000 w 9201150"/>
              <a:gd name="connsiteY36" fmla="*/ 1562100 h 6877050"/>
              <a:gd name="connsiteX37" fmla="*/ 6905625 w 9201150"/>
              <a:gd name="connsiteY37" fmla="*/ 1676400 h 6877050"/>
              <a:gd name="connsiteX38" fmla="*/ 6915150 w 9201150"/>
              <a:gd name="connsiteY38" fmla="*/ 1714500 h 6877050"/>
              <a:gd name="connsiteX39" fmla="*/ 6915150 w 9201150"/>
              <a:gd name="connsiteY39" fmla="*/ 1714500 h 6877050"/>
              <a:gd name="connsiteX40" fmla="*/ 6972300 w 9201150"/>
              <a:gd name="connsiteY40" fmla="*/ 1828800 h 6877050"/>
              <a:gd name="connsiteX41" fmla="*/ 7019925 w 9201150"/>
              <a:gd name="connsiteY41" fmla="*/ 1905000 h 6877050"/>
              <a:gd name="connsiteX42" fmla="*/ 7038975 w 9201150"/>
              <a:gd name="connsiteY42" fmla="*/ 1933575 h 6877050"/>
              <a:gd name="connsiteX43" fmla="*/ 7038975 w 9201150"/>
              <a:gd name="connsiteY43" fmla="*/ 1933575 h 6877050"/>
              <a:gd name="connsiteX44" fmla="*/ 7143750 w 9201150"/>
              <a:gd name="connsiteY44" fmla="*/ 2000250 h 6877050"/>
              <a:gd name="connsiteX45" fmla="*/ 7172325 w 9201150"/>
              <a:gd name="connsiteY45" fmla="*/ 2009775 h 6877050"/>
              <a:gd name="connsiteX46" fmla="*/ 7210425 w 9201150"/>
              <a:gd name="connsiteY46" fmla="*/ 2028825 h 6877050"/>
              <a:gd name="connsiteX47" fmla="*/ 7210425 w 9201150"/>
              <a:gd name="connsiteY47" fmla="*/ 2028825 h 6877050"/>
              <a:gd name="connsiteX48" fmla="*/ 7277100 w 9201150"/>
              <a:gd name="connsiteY48" fmla="*/ 2085975 h 6877050"/>
              <a:gd name="connsiteX49" fmla="*/ 7277100 w 9201150"/>
              <a:gd name="connsiteY49" fmla="*/ 2085975 h 6877050"/>
              <a:gd name="connsiteX50" fmla="*/ 7277100 w 9201150"/>
              <a:gd name="connsiteY50" fmla="*/ 2133600 h 6877050"/>
              <a:gd name="connsiteX51" fmla="*/ 7305675 w 9201150"/>
              <a:gd name="connsiteY51" fmla="*/ 2276475 h 6877050"/>
              <a:gd name="connsiteX52" fmla="*/ 7372350 w 9201150"/>
              <a:gd name="connsiteY52" fmla="*/ 2333625 h 6877050"/>
              <a:gd name="connsiteX53" fmla="*/ 7400925 w 9201150"/>
              <a:gd name="connsiteY53" fmla="*/ 2343150 h 6877050"/>
              <a:gd name="connsiteX54" fmla="*/ 7400925 w 9201150"/>
              <a:gd name="connsiteY54" fmla="*/ 2343150 h 6877050"/>
              <a:gd name="connsiteX55" fmla="*/ 7629525 w 9201150"/>
              <a:gd name="connsiteY55" fmla="*/ 2400300 h 6877050"/>
              <a:gd name="connsiteX56" fmla="*/ 7667625 w 9201150"/>
              <a:gd name="connsiteY56" fmla="*/ 2476500 h 6877050"/>
              <a:gd name="connsiteX57" fmla="*/ 7734300 w 9201150"/>
              <a:gd name="connsiteY57" fmla="*/ 2533650 h 6877050"/>
              <a:gd name="connsiteX58" fmla="*/ 7762875 w 9201150"/>
              <a:gd name="connsiteY58" fmla="*/ 2562225 h 6877050"/>
              <a:gd name="connsiteX59" fmla="*/ 7800975 w 9201150"/>
              <a:gd name="connsiteY59" fmla="*/ 2590800 h 6877050"/>
              <a:gd name="connsiteX60" fmla="*/ 7800975 w 9201150"/>
              <a:gd name="connsiteY60" fmla="*/ 2590800 h 6877050"/>
              <a:gd name="connsiteX61" fmla="*/ 7820025 w 9201150"/>
              <a:gd name="connsiteY61" fmla="*/ 2676525 h 6877050"/>
              <a:gd name="connsiteX62" fmla="*/ 7839075 w 9201150"/>
              <a:gd name="connsiteY62" fmla="*/ 2724150 h 6877050"/>
              <a:gd name="connsiteX63" fmla="*/ 7848600 w 9201150"/>
              <a:gd name="connsiteY63" fmla="*/ 2771775 h 6877050"/>
              <a:gd name="connsiteX64" fmla="*/ 7858125 w 9201150"/>
              <a:gd name="connsiteY64" fmla="*/ 2857500 h 6877050"/>
              <a:gd name="connsiteX65" fmla="*/ 7858125 w 9201150"/>
              <a:gd name="connsiteY65" fmla="*/ 2857500 h 6877050"/>
              <a:gd name="connsiteX66" fmla="*/ 7886700 w 9201150"/>
              <a:gd name="connsiteY66" fmla="*/ 2952750 h 6877050"/>
              <a:gd name="connsiteX67" fmla="*/ 8001000 w 9201150"/>
              <a:gd name="connsiteY67" fmla="*/ 3076575 h 6877050"/>
              <a:gd name="connsiteX68" fmla="*/ 8039100 w 9201150"/>
              <a:gd name="connsiteY68" fmla="*/ 3105150 h 6877050"/>
              <a:gd name="connsiteX69" fmla="*/ 8048625 w 9201150"/>
              <a:gd name="connsiteY69" fmla="*/ 3133725 h 6877050"/>
              <a:gd name="connsiteX70" fmla="*/ 8077200 w 9201150"/>
              <a:gd name="connsiteY70" fmla="*/ 3152775 h 6877050"/>
              <a:gd name="connsiteX71" fmla="*/ 8096250 w 9201150"/>
              <a:gd name="connsiteY71" fmla="*/ 3171825 h 6877050"/>
              <a:gd name="connsiteX72" fmla="*/ 8096250 w 9201150"/>
              <a:gd name="connsiteY72" fmla="*/ 3171825 h 6877050"/>
              <a:gd name="connsiteX73" fmla="*/ 8143875 w 9201150"/>
              <a:gd name="connsiteY73" fmla="*/ 3257550 h 6877050"/>
              <a:gd name="connsiteX74" fmla="*/ 8162925 w 9201150"/>
              <a:gd name="connsiteY74" fmla="*/ 3314700 h 6877050"/>
              <a:gd name="connsiteX75" fmla="*/ 8172450 w 9201150"/>
              <a:gd name="connsiteY75" fmla="*/ 3343275 h 6877050"/>
              <a:gd name="connsiteX76" fmla="*/ 8239125 w 9201150"/>
              <a:gd name="connsiteY76" fmla="*/ 3429000 h 6877050"/>
              <a:gd name="connsiteX77" fmla="*/ 8267700 w 9201150"/>
              <a:gd name="connsiteY77" fmla="*/ 3448050 h 6877050"/>
              <a:gd name="connsiteX78" fmla="*/ 8267700 w 9201150"/>
              <a:gd name="connsiteY78" fmla="*/ 3448050 h 6877050"/>
              <a:gd name="connsiteX79" fmla="*/ 8343900 w 9201150"/>
              <a:gd name="connsiteY79" fmla="*/ 3533775 h 6877050"/>
              <a:gd name="connsiteX80" fmla="*/ 8372475 w 9201150"/>
              <a:gd name="connsiteY80" fmla="*/ 3552825 h 6877050"/>
              <a:gd name="connsiteX81" fmla="*/ 8410575 w 9201150"/>
              <a:gd name="connsiteY81" fmla="*/ 3609975 h 6877050"/>
              <a:gd name="connsiteX82" fmla="*/ 8677275 w 9201150"/>
              <a:gd name="connsiteY82" fmla="*/ 3857625 h 6877050"/>
              <a:gd name="connsiteX83" fmla="*/ 8839200 w 9201150"/>
              <a:gd name="connsiteY83" fmla="*/ 4362450 h 6877050"/>
              <a:gd name="connsiteX84" fmla="*/ 8858250 w 9201150"/>
              <a:gd name="connsiteY84" fmla="*/ 4448175 h 6877050"/>
              <a:gd name="connsiteX85" fmla="*/ 8867775 w 9201150"/>
              <a:gd name="connsiteY85" fmla="*/ 4476750 h 6877050"/>
              <a:gd name="connsiteX86" fmla="*/ 8886825 w 9201150"/>
              <a:gd name="connsiteY86" fmla="*/ 4486275 h 6877050"/>
              <a:gd name="connsiteX87" fmla="*/ 8886825 w 9201150"/>
              <a:gd name="connsiteY87" fmla="*/ 4486275 h 6877050"/>
              <a:gd name="connsiteX88" fmla="*/ 8991600 w 9201150"/>
              <a:gd name="connsiteY88" fmla="*/ 4562475 h 6877050"/>
              <a:gd name="connsiteX89" fmla="*/ 9029700 w 9201150"/>
              <a:gd name="connsiteY89" fmla="*/ 4581525 h 6877050"/>
              <a:gd name="connsiteX90" fmla="*/ 9058275 w 9201150"/>
              <a:gd name="connsiteY90" fmla="*/ 4610100 h 6877050"/>
              <a:gd name="connsiteX91" fmla="*/ 9105900 w 9201150"/>
              <a:gd name="connsiteY91" fmla="*/ 4648200 h 6877050"/>
              <a:gd name="connsiteX92" fmla="*/ 9134475 w 9201150"/>
              <a:gd name="connsiteY92" fmla="*/ 4667250 h 6877050"/>
              <a:gd name="connsiteX93" fmla="*/ 9163050 w 9201150"/>
              <a:gd name="connsiteY93" fmla="*/ 4667250 h 6877050"/>
              <a:gd name="connsiteX94" fmla="*/ 9163050 w 9201150"/>
              <a:gd name="connsiteY94" fmla="*/ 4667250 h 6877050"/>
              <a:gd name="connsiteX95" fmla="*/ 9144000 w 9201150"/>
              <a:gd name="connsiteY95" fmla="*/ 4819650 h 6877050"/>
              <a:gd name="connsiteX96" fmla="*/ 9144000 w 9201150"/>
              <a:gd name="connsiteY96" fmla="*/ 4819650 h 6877050"/>
              <a:gd name="connsiteX97" fmla="*/ 9144000 w 9201150"/>
              <a:gd name="connsiteY97" fmla="*/ 4876800 h 6877050"/>
              <a:gd name="connsiteX98" fmla="*/ 9153525 w 9201150"/>
              <a:gd name="connsiteY98" fmla="*/ 4962525 h 6877050"/>
              <a:gd name="connsiteX99" fmla="*/ 9163050 w 9201150"/>
              <a:gd name="connsiteY99" fmla="*/ 5057775 h 6877050"/>
              <a:gd name="connsiteX100" fmla="*/ 9163050 w 9201150"/>
              <a:gd name="connsiteY100" fmla="*/ 5057775 h 6877050"/>
              <a:gd name="connsiteX101" fmla="*/ 9163050 w 9201150"/>
              <a:gd name="connsiteY101" fmla="*/ 5133975 h 6877050"/>
              <a:gd name="connsiteX102" fmla="*/ 8963025 w 9201150"/>
              <a:gd name="connsiteY102" fmla="*/ 5124450 h 6877050"/>
              <a:gd name="connsiteX103" fmla="*/ 8686800 w 9201150"/>
              <a:gd name="connsiteY103" fmla="*/ 5153025 h 6877050"/>
              <a:gd name="connsiteX104" fmla="*/ 8648700 w 9201150"/>
              <a:gd name="connsiteY104" fmla="*/ 5153025 h 6877050"/>
              <a:gd name="connsiteX105" fmla="*/ 8648700 w 9201150"/>
              <a:gd name="connsiteY105" fmla="*/ 5153025 h 6877050"/>
              <a:gd name="connsiteX106" fmla="*/ 8572500 w 9201150"/>
              <a:gd name="connsiteY106" fmla="*/ 5114925 h 6877050"/>
              <a:gd name="connsiteX107" fmla="*/ 8572500 w 9201150"/>
              <a:gd name="connsiteY107" fmla="*/ 5114925 h 6877050"/>
              <a:gd name="connsiteX108" fmla="*/ 8543925 w 9201150"/>
              <a:gd name="connsiteY108" fmla="*/ 5038725 h 6877050"/>
              <a:gd name="connsiteX109" fmla="*/ 8505825 w 9201150"/>
              <a:gd name="connsiteY109" fmla="*/ 5029200 h 6877050"/>
              <a:gd name="connsiteX110" fmla="*/ 8458200 w 9201150"/>
              <a:gd name="connsiteY110" fmla="*/ 5010150 h 6877050"/>
              <a:gd name="connsiteX111" fmla="*/ 8458200 w 9201150"/>
              <a:gd name="connsiteY111" fmla="*/ 5010150 h 6877050"/>
              <a:gd name="connsiteX112" fmla="*/ 8420100 w 9201150"/>
              <a:gd name="connsiteY112" fmla="*/ 4943475 h 6877050"/>
              <a:gd name="connsiteX113" fmla="*/ 8382000 w 9201150"/>
              <a:gd name="connsiteY113" fmla="*/ 4800600 h 6877050"/>
              <a:gd name="connsiteX114" fmla="*/ 8382000 w 9201150"/>
              <a:gd name="connsiteY114" fmla="*/ 4800600 h 6877050"/>
              <a:gd name="connsiteX115" fmla="*/ 8334375 w 9201150"/>
              <a:gd name="connsiteY115" fmla="*/ 4724400 h 6877050"/>
              <a:gd name="connsiteX116" fmla="*/ 8277225 w 9201150"/>
              <a:gd name="connsiteY116" fmla="*/ 4629150 h 6877050"/>
              <a:gd name="connsiteX117" fmla="*/ 8220075 w 9201150"/>
              <a:gd name="connsiteY117" fmla="*/ 4610100 h 6877050"/>
              <a:gd name="connsiteX118" fmla="*/ 8115300 w 9201150"/>
              <a:gd name="connsiteY118" fmla="*/ 4581525 h 6877050"/>
              <a:gd name="connsiteX119" fmla="*/ 8105775 w 9201150"/>
              <a:gd name="connsiteY119" fmla="*/ 4572000 h 6877050"/>
              <a:gd name="connsiteX120" fmla="*/ 8105775 w 9201150"/>
              <a:gd name="connsiteY120" fmla="*/ 4572000 h 6877050"/>
              <a:gd name="connsiteX121" fmla="*/ 8029575 w 9201150"/>
              <a:gd name="connsiteY121" fmla="*/ 4600575 h 6877050"/>
              <a:gd name="connsiteX122" fmla="*/ 8029575 w 9201150"/>
              <a:gd name="connsiteY122" fmla="*/ 4600575 h 6877050"/>
              <a:gd name="connsiteX123" fmla="*/ 8143875 w 9201150"/>
              <a:gd name="connsiteY123" fmla="*/ 4676775 h 6877050"/>
              <a:gd name="connsiteX124" fmla="*/ 8172450 w 9201150"/>
              <a:gd name="connsiteY124" fmla="*/ 4705350 h 6877050"/>
              <a:gd name="connsiteX125" fmla="*/ 8210550 w 9201150"/>
              <a:gd name="connsiteY125" fmla="*/ 4724400 h 6877050"/>
              <a:gd name="connsiteX126" fmla="*/ 8248650 w 9201150"/>
              <a:gd name="connsiteY126" fmla="*/ 4752975 h 6877050"/>
              <a:gd name="connsiteX127" fmla="*/ 8248650 w 9201150"/>
              <a:gd name="connsiteY127" fmla="*/ 4752975 h 6877050"/>
              <a:gd name="connsiteX128" fmla="*/ 8248650 w 9201150"/>
              <a:gd name="connsiteY128" fmla="*/ 4829175 h 6877050"/>
              <a:gd name="connsiteX129" fmla="*/ 8239125 w 9201150"/>
              <a:gd name="connsiteY129" fmla="*/ 4857750 h 6877050"/>
              <a:gd name="connsiteX130" fmla="*/ 8096250 w 9201150"/>
              <a:gd name="connsiteY130" fmla="*/ 4810125 h 6877050"/>
              <a:gd name="connsiteX131" fmla="*/ 8048625 w 9201150"/>
              <a:gd name="connsiteY131" fmla="*/ 4781550 h 6877050"/>
              <a:gd name="connsiteX132" fmla="*/ 8048625 w 9201150"/>
              <a:gd name="connsiteY132" fmla="*/ 4781550 h 6877050"/>
              <a:gd name="connsiteX133" fmla="*/ 7905750 w 9201150"/>
              <a:gd name="connsiteY133" fmla="*/ 4781550 h 6877050"/>
              <a:gd name="connsiteX134" fmla="*/ 7905750 w 9201150"/>
              <a:gd name="connsiteY134" fmla="*/ 4781550 h 6877050"/>
              <a:gd name="connsiteX135" fmla="*/ 7915275 w 9201150"/>
              <a:gd name="connsiteY135" fmla="*/ 4867275 h 6877050"/>
              <a:gd name="connsiteX136" fmla="*/ 7934325 w 9201150"/>
              <a:gd name="connsiteY136" fmla="*/ 4905375 h 6877050"/>
              <a:gd name="connsiteX137" fmla="*/ 7934325 w 9201150"/>
              <a:gd name="connsiteY137" fmla="*/ 4905375 h 6877050"/>
              <a:gd name="connsiteX138" fmla="*/ 8010525 w 9201150"/>
              <a:gd name="connsiteY138" fmla="*/ 4943475 h 6877050"/>
              <a:gd name="connsiteX139" fmla="*/ 8067675 w 9201150"/>
              <a:gd name="connsiteY139" fmla="*/ 4972050 h 6877050"/>
              <a:gd name="connsiteX140" fmla="*/ 8134350 w 9201150"/>
              <a:gd name="connsiteY140" fmla="*/ 5038725 h 6877050"/>
              <a:gd name="connsiteX141" fmla="*/ 8134350 w 9201150"/>
              <a:gd name="connsiteY141" fmla="*/ 5038725 h 6877050"/>
              <a:gd name="connsiteX142" fmla="*/ 8286750 w 9201150"/>
              <a:gd name="connsiteY142" fmla="*/ 5172075 h 6877050"/>
              <a:gd name="connsiteX143" fmla="*/ 8353425 w 9201150"/>
              <a:gd name="connsiteY143" fmla="*/ 5286375 h 6877050"/>
              <a:gd name="connsiteX144" fmla="*/ 8515350 w 9201150"/>
              <a:gd name="connsiteY144" fmla="*/ 5400675 h 6877050"/>
              <a:gd name="connsiteX145" fmla="*/ 8572500 w 9201150"/>
              <a:gd name="connsiteY145" fmla="*/ 5457825 h 6877050"/>
              <a:gd name="connsiteX146" fmla="*/ 8810625 w 9201150"/>
              <a:gd name="connsiteY146" fmla="*/ 5800725 h 6877050"/>
              <a:gd name="connsiteX147" fmla="*/ 8886825 w 9201150"/>
              <a:gd name="connsiteY147" fmla="*/ 5876925 h 6877050"/>
              <a:gd name="connsiteX148" fmla="*/ 8924925 w 9201150"/>
              <a:gd name="connsiteY148" fmla="*/ 5895975 h 6877050"/>
              <a:gd name="connsiteX149" fmla="*/ 8924925 w 9201150"/>
              <a:gd name="connsiteY149" fmla="*/ 5895975 h 6877050"/>
              <a:gd name="connsiteX150" fmla="*/ 9039225 w 9201150"/>
              <a:gd name="connsiteY150" fmla="*/ 6019800 h 6877050"/>
              <a:gd name="connsiteX151" fmla="*/ 9134475 w 9201150"/>
              <a:gd name="connsiteY151" fmla="*/ 6096000 h 6877050"/>
              <a:gd name="connsiteX152" fmla="*/ 9039225 w 9201150"/>
              <a:gd name="connsiteY152" fmla="*/ 6162675 h 6877050"/>
              <a:gd name="connsiteX153" fmla="*/ 9029700 w 9201150"/>
              <a:gd name="connsiteY153" fmla="*/ 6153150 h 6877050"/>
              <a:gd name="connsiteX154" fmla="*/ 9029700 w 9201150"/>
              <a:gd name="connsiteY154" fmla="*/ 6153150 h 6877050"/>
              <a:gd name="connsiteX155" fmla="*/ 8943975 w 9201150"/>
              <a:gd name="connsiteY155" fmla="*/ 6143625 h 6877050"/>
              <a:gd name="connsiteX156" fmla="*/ 8848725 w 9201150"/>
              <a:gd name="connsiteY156" fmla="*/ 6115050 h 6877050"/>
              <a:gd name="connsiteX157" fmla="*/ 8820150 w 9201150"/>
              <a:gd name="connsiteY157" fmla="*/ 6105525 h 6877050"/>
              <a:gd name="connsiteX158" fmla="*/ 8820150 w 9201150"/>
              <a:gd name="connsiteY158" fmla="*/ 6067425 h 6877050"/>
              <a:gd name="connsiteX159" fmla="*/ 8820150 w 9201150"/>
              <a:gd name="connsiteY159" fmla="*/ 6067425 h 6877050"/>
              <a:gd name="connsiteX160" fmla="*/ 8763000 w 9201150"/>
              <a:gd name="connsiteY160" fmla="*/ 6172200 h 6877050"/>
              <a:gd name="connsiteX161" fmla="*/ 8763000 w 9201150"/>
              <a:gd name="connsiteY161" fmla="*/ 6181725 h 6877050"/>
              <a:gd name="connsiteX162" fmla="*/ 8763000 w 9201150"/>
              <a:gd name="connsiteY162" fmla="*/ 6181725 h 6877050"/>
              <a:gd name="connsiteX163" fmla="*/ 8772525 w 9201150"/>
              <a:gd name="connsiteY163" fmla="*/ 6296025 h 6877050"/>
              <a:gd name="connsiteX164" fmla="*/ 8772525 w 9201150"/>
              <a:gd name="connsiteY164" fmla="*/ 6296025 h 6877050"/>
              <a:gd name="connsiteX165" fmla="*/ 8734425 w 9201150"/>
              <a:gd name="connsiteY165" fmla="*/ 6315075 h 6877050"/>
              <a:gd name="connsiteX166" fmla="*/ 8639175 w 9201150"/>
              <a:gd name="connsiteY166" fmla="*/ 6296025 h 6877050"/>
              <a:gd name="connsiteX167" fmla="*/ 8572500 w 9201150"/>
              <a:gd name="connsiteY167" fmla="*/ 6257925 h 6877050"/>
              <a:gd name="connsiteX168" fmla="*/ 8543925 w 9201150"/>
              <a:gd name="connsiteY168" fmla="*/ 6248400 h 6877050"/>
              <a:gd name="connsiteX169" fmla="*/ 8505825 w 9201150"/>
              <a:gd name="connsiteY169" fmla="*/ 6172200 h 6877050"/>
              <a:gd name="connsiteX170" fmla="*/ 8505825 w 9201150"/>
              <a:gd name="connsiteY170" fmla="*/ 6172200 h 6877050"/>
              <a:gd name="connsiteX171" fmla="*/ 8410575 w 9201150"/>
              <a:gd name="connsiteY171" fmla="*/ 6200775 h 6877050"/>
              <a:gd name="connsiteX172" fmla="*/ 8410575 w 9201150"/>
              <a:gd name="connsiteY172" fmla="*/ 6200775 h 6877050"/>
              <a:gd name="connsiteX173" fmla="*/ 8324850 w 9201150"/>
              <a:gd name="connsiteY173" fmla="*/ 6181725 h 6877050"/>
              <a:gd name="connsiteX174" fmla="*/ 8277225 w 9201150"/>
              <a:gd name="connsiteY174" fmla="*/ 6172200 h 6877050"/>
              <a:gd name="connsiteX175" fmla="*/ 8277225 w 9201150"/>
              <a:gd name="connsiteY175" fmla="*/ 6172200 h 6877050"/>
              <a:gd name="connsiteX176" fmla="*/ 8267700 w 9201150"/>
              <a:gd name="connsiteY176" fmla="*/ 6124575 h 6877050"/>
              <a:gd name="connsiteX177" fmla="*/ 8067675 w 9201150"/>
              <a:gd name="connsiteY177" fmla="*/ 6124575 h 6877050"/>
              <a:gd name="connsiteX178" fmla="*/ 8067675 w 9201150"/>
              <a:gd name="connsiteY178" fmla="*/ 6124575 h 6877050"/>
              <a:gd name="connsiteX179" fmla="*/ 7924800 w 9201150"/>
              <a:gd name="connsiteY179" fmla="*/ 6115050 h 6877050"/>
              <a:gd name="connsiteX180" fmla="*/ 7829550 w 9201150"/>
              <a:gd name="connsiteY180" fmla="*/ 6096000 h 6877050"/>
              <a:gd name="connsiteX181" fmla="*/ 7781925 w 9201150"/>
              <a:gd name="connsiteY181" fmla="*/ 6086475 h 6877050"/>
              <a:gd name="connsiteX182" fmla="*/ 7762875 w 9201150"/>
              <a:gd name="connsiteY182" fmla="*/ 6048375 h 6877050"/>
              <a:gd name="connsiteX183" fmla="*/ 7753350 w 9201150"/>
              <a:gd name="connsiteY183" fmla="*/ 6019800 h 6877050"/>
              <a:gd name="connsiteX184" fmla="*/ 7734300 w 9201150"/>
              <a:gd name="connsiteY184" fmla="*/ 6010275 h 6877050"/>
              <a:gd name="connsiteX185" fmla="*/ 7734300 w 9201150"/>
              <a:gd name="connsiteY185" fmla="*/ 6010275 h 6877050"/>
              <a:gd name="connsiteX186" fmla="*/ 7648575 w 9201150"/>
              <a:gd name="connsiteY186" fmla="*/ 6048375 h 6877050"/>
              <a:gd name="connsiteX187" fmla="*/ 7620000 w 9201150"/>
              <a:gd name="connsiteY187" fmla="*/ 6067425 h 6877050"/>
              <a:gd name="connsiteX188" fmla="*/ 7562850 w 9201150"/>
              <a:gd name="connsiteY188" fmla="*/ 6076950 h 6877050"/>
              <a:gd name="connsiteX189" fmla="*/ 7467600 w 9201150"/>
              <a:gd name="connsiteY189" fmla="*/ 6086475 h 6877050"/>
              <a:gd name="connsiteX190" fmla="*/ 7467600 w 9201150"/>
              <a:gd name="connsiteY190" fmla="*/ 6086475 h 6877050"/>
              <a:gd name="connsiteX191" fmla="*/ 7362825 w 9201150"/>
              <a:gd name="connsiteY191" fmla="*/ 6038850 h 6877050"/>
              <a:gd name="connsiteX192" fmla="*/ 7334250 w 9201150"/>
              <a:gd name="connsiteY192" fmla="*/ 6010275 h 6877050"/>
              <a:gd name="connsiteX193" fmla="*/ 7286625 w 9201150"/>
              <a:gd name="connsiteY193" fmla="*/ 5991225 h 6877050"/>
              <a:gd name="connsiteX194" fmla="*/ 7219950 w 9201150"/>
              <a:gd name="connsiteY194" fmla="*/ 5943600 h 6877050"/>
              <a:gd name="connsiteX195" fmla="*/ 7210425 w 9201150"/>
              <a:gd name="connsiteY195" fmla="*/ 5905500 h 6877050"/>
              <a:gd name="connsiteX196" fmla="*/ 7153275 w 9201150"/>
              <a:gd name="connsiteY196" fmla="*/ 5886450 h 6877050"/>
              <a:gd name="connsiteX197" fmla="*/ 7153275 w 9201150"/>
              <a:gd name="connsiteY197" fmla="*/ 5886450 h 6877050"/>
              <a:gd name="connsiteX198" fmla="*/ 7077075 w 9201150"/>
              <a:gd name="connsiteY198" fmla="*/ 5838825 h 6877050"/>
              <a:gd name="connsiteX199" fmla="*/ 6981825 w 9201150"/>
              <a:gd name="connsiteY199" fmla="*/ 5810250 h 6877050"/>
              <a:gd name="connsiteX200" fmla="*/ 6934200 w 9201150"/>
              <a:gd name="connsiteY200" fmla="*/ 5791200 h 6877050"/>
              <a:gd name="connsiteX201" fmla="*/ 6934200 w 9201150"/>
              <a:gd name="connsiteY201" fmla="*/ 5791200 h 6877050"/>
              <a:gd name="connsiteX202" fmla="*/ 6886575 w 9201150"/>
              <a:gd name="connsiteY202" fmla="*/ 5848350 h 6877050"/>
              <a:gd name="connsiteX203" fmla="*/ 6915150 w 9201150"/>
              <a:gd name="connsiteY203" fmla="*/ 5972175 h 6877050"/>
              <a:gd name="connsiteX204" fmla="*/ 6924675 w 9201150"/>
              <a:gd name="connsiteY204" fmla="*/ 6000750 h 6877050"/>
              <a:gd name="connsiteX205" fmla="*/ 6972300 w 9201150"/>
              <a:gd name="connsiteY205" fmla="*/ 6010275 h 6877050"/>
              <a:gd name="connsiteX206" fmla="*/ 6972300 w 9201150"/>
              <a:gd name="connsiteY206" fmla="*/ 6010275 h 6877050"/>
              <a:gd name="connsiteX207" fmla="*/ 7143750 w 9201150"/>
              <a:gd name="connsiteY207" fmla="*/ 6029325 h 6877050"/>
              <a:gd name="connsiteX208" fmla="*/ 7172325 w 9201150"/>
              <a:gd name="connsiteY208" fmla="*/ 6038850 h 6877050"/>
              <a:gd name="connsiteX209" fmla="*/ 7248525 w 9201150"/>
              <a:gd name="connsiteY209" fmla="*/ 6048375 h 6877050"/>
              <a:gd name="connsiteX210" fmla="*/ 7248525 w 9201150"/>
              <a:gd name="connsiteY210" fmla="*/ 6048375 h 6877050"/>
              <a:gd name="connsiteX211" fmla="*/ 7448550 w 9201150"/>
              <a:gd name="connsiteY211" fmla="*/ 6257925 h 6877050"/>
              <a:gd name="connsiteX212" fmla="*/ 7543800 w 9201150"/>
              <a:gd name="connsiteY212" fmla="*/ 6296025 h 6877050"/>
              <a:gd name="connsiteX213" fmla="*/ 7581900 w 9201150"/>
              <a:gd name="connsiteY213" fmla="*/ 6315075 h 6877050"/>
              <a:gd name="connsiteX214" fmla="*/ 7639050 w 9201150"/>
              <a:gd name="connsiteY214" fmla="*/ 6343650 h 6877050"/>
              <a:gd name="connsiteX215" fmla="*/ 7677150 w 9201150"/>
              <a:gd name="connsiteY215" fmla="*/ 6372225 h 6877050"/>
              <a:gd name="connsiteX216" fmla="*/ 7705725 w 9201150"/>
              <a:gd name="connsiteY216" fmla="*/ 6391275 h 6877050"/>
              <a:gd name="connsiteX217" fmla="*/ 7743825 w 9201150"/>
              <a:gd name="connsiteY217" fmla="*/ 6419850 h 6877050"/>
              <a:gd name="connsiteX218" fmla="*/ 7743825 w 9201150"/>
              <a:gd name="connsiteY218" fmla="*/ 6419850 h 6877050"/>
              <a:gd name="connsiteX219" fmla="*/ 7705725 w 9201150"/>
              <a:gd name="connsiteY219" fmla="*/ 6496050 h 6877050"/>
              <a:gd name="connsiteX220" fmla="*/ 7686675 w 9201150"/>
              <a:gd name="connsiteY220" fmla="*/ 6534150 h 6877050"/>
              <a:gd name="connsiteX221" fmla="*/ 7686675 w 9201150"/>
              <a:gd name="connsiteY221" fmla="*/ 6534150 h 6877050"/>
              <a:gd name="connsiteX222" fmla="*/ 7639050 w 9201150"/>
              <a:gd name="connsiteY222" fmla="*/ 6600825 h 6877050"/>
              <a:gd name="connsiteX223" fmla="*/ 7629525 w 9201150"/>
              <a:gd name="connsiteY223" fmla="*/ 6629400 h 6877050"/>
              <a:gd name="connsiteX224" fmla="*/ 7600950 w 9201150"/>
              <a:gd name="connsiteY224" fmla="*/ 6696075 h 6877050"/>
              <a:gd name="connsiteX225" fmla="*/ 7600950 w 9201150"/>
              <a:gd name="connsiteY225" fmla="*/ 6696075 h 6877050"/>
              <a:gd name="connsiteX226" fmla="*/ 7524750 w 9201150"/>
              <a:gd name="connsiteY226" fmla="*/ 6743700 h 6877050"/>
              <a:gd name="connsiteX227" fmla="*/ 7524750 w 9201150"/>
              <a:gd name="connsiteY227" fmla="*/ 6743700 h 6877050"/>
              <a:gd name="connsiteX228" fmla="*/ 7419975 w 9201150"/>
              <a:gd name="connsiteY228" fmla="*/ 6772275 h 6877050"/>
              <a:gd name="connsiteX229" fmla="*/ 7419975 w 9201150"/>
              <a:gd name="connsiteY229" fmla="*/ 6772275 h 6877050"/>
              <a:gd name="connsiteX230" fmla="*/ 7286625 w 9201150"/>
              <a:gd name="connsiteY230" fmla="*/ 6762750 h 6877050"/>
              <a:gd name="connsiteX231" fmla="*/ 7258050 w 9201150"/>
              <a:gd name="connsiteY231" fmla="*/ 6753225 h 6877050"/>
              <a:gd name="connsiteX232" fmla="*/ 7172325 w 9201150"/>
              <a:gd name="connsiteY232" fmla="*/ 6743700 h 6877050"/>
              <a:gd name="connsiteX233" fmla="*/ 7096125 w 9201150"/>
              <a:gd name="connsiteY233" fmla="*/ 6724650 h 6877050"/>
              <a:gd name="connsiteX234" fmla="*/ 7086600 w 9201150"/>
              <a:gd name="connsiteY234" fmla="*/ 6657975 h 6877050"/>
              <a:gd name="connsiteX235" fmla="*/ 7086600 w 9201150"/>
              <a:gd name="connsiteY235" fmla="*/ 6657975 h 6877050"/>
              <a:gd name="connsiteX236" fmla="*/ 6991350 w 9201150"/>
              <a:gd name="connsiteY236" fmla="*/ 6591300 h 6877050"/>
              <a:gd name="connsiteX237" fmla="*/ 6953250 w 9201150"/>
              <a:gd name="connsiteY237" fmla="*/ 6562725 h 6877050"/>
              <a:gd name="connsiteX238" fmla="*/ 6896100 w 9201150"/>
              <a:gd name="connsiteY238" fmla="*/ 6524625 h 6877050"/>
              <a:gd name="connsiteX239" fmla="*/ 6838950 w 9201150"/>
              <a:gd name="connsiteY239" fmla="*/ 6477000 h 6877050"/>
              <a:gd name="connsiteX240" fmla="*/ 6810375 w 9201150"/>
              <a:gd name="connsiteY240" fmla="*/ 6429375 h 6877050"/>
              <a:gd name="connsiteX241" fmla="*/ 6781800 w 9201150"/>
              <a:gd name="connsiteY241" fmla="*/ 6362700 h 6877050"/>
              <a:gd name="connsiteX242" fmla="*/ 6781800 w 9201150"/>
              <a:gd name="connsiteY242" fmla="*/ 6362700 h 6877050"/>
              <a:gd name="connsiteX243" fmla="*/ 6705600 w 9201150"/>
              <a:gd name="connsiteY243" fmla="*/ 6334125 h 6877050"/>
              <a:gd name="connsiteX244" fmla="*/ 6677025 w 9201150"/>
              <a:gd name="connsiteY244" fmla="*/ 6305550 h 6877050"/>
              <a:gd name="connsiteX245" fmla="*/ 6648450 w 9201150"/>
              <a:gd name="connsiteY245" fmla="*/ 6286500 h 6877050"/>
              <a:gd name="connsiteX246" fmla="*/ 6648450 w 9201150"/>
              <a:gd name="connsiteY246" fmla="*/ 6286500 h 6877050"/>
              <a:gd name="connsiteX247" fmla="*/ 6543675 w 9201150"/>
              <a:gd name="connsiteY247" fmla="*/ 6257925 h 6877050"/>
              <a:gd name="connsiteX248" fmla="*/ 6467475 w 9201150"/>
              <a:gd name="connsiteY248" fmla="*/ 6229350 h 6877050"/>
              <a:gd name="connsiteX249" fmla="*/ 6429375 w 9201150"/>
              <a:gd name="connsiteY249" fmla="*/ 6191250 h 6877050"/>
              <a:gd name="connsiteX250" fmla="*/ 6429375 w 9201150"/>
              <a:gd name="connsiteY250" fmla="*/ 6191250 h 6877050"/>
              <a:gd name="connsiteX251" fmla="*/ 6343650 w 9201150"/>
              <a:gd name="connsiteY251" fmla="*/ 6229350 h 6877050"/>
              <a:gd name="connsiteX252" fmla="*/ 6276975 w 9201150"/>
              <a:gd name="connsiteY252" fmla="*/ 6257925 h 6877050"/>
              <a:gd name="connsiteX253" fmla="*/ 6210300 w 9201150"/>
              <a:gd name="connsiteY253" fmla="*/ 6305550 h 6877050"/>
              <a:gd name="connsiteX254" fmla="*/ 6191250 w 9201150"/>
              <a:gd name="connsiteY254" fmla="*/ 6305550 h 6877050"/>
              <a:gd name="connsiteX255" fmla="*/ 6191250 w 9201150"/>
              <a:gd name="connsiteY255" fmla="*/ 6305550 h 6877050"/>
              <a:gd name="connsiteX256" fmla="*/ 6229350 w 9201150"/>
              <a:gd name="connsiteY256" fmla="*/ 6229350 h 6877050"/>
              <a:gd name="connsiteX257" fmla="*/ 6238875 w 9201150"/>
              <a:gd name="connsiteY257" fmla="*/ 6200775 h 6877050"/>
              <a:gd name="connsiteX258" fmla="*/ 6257925 w 9201150"/>
              <a:gd name="connsiteY258" fmla="*/ 6172200 h 6877050"/>
              <a:gd name="connsiteX259" fmla="*/ 6257925 w 9201150"/>
              <a:gd name="connsiteY259" fmla="*/ 6115050 h 6877050"/>
              <a:gd name="connsiteX260" fmla="*/ 6257925 w 9201150"/>
              <a:gd name="connsiteY260" fmla="*/ 6115050 h 6877050"/>
              <a:gd name="connsiteX261" fmla="*/ 6153150 w 9201150"/>
              <a:gd name="connsiteY261" fmla="*/ 6038850 h 6877050"/>
              <a:gd name="connsiteX262" fmla="*/ 6124575 w 9201150"/>
              <a:gd name="connsiteY262" fmla="*/ 6029325 h 6877050"/>
              <a:gd name="connsiteX263" fmla="*/ 6048375 w 9201150"/>
              <a:gd name="connsiteY263" fmla="*/ 5991225 h 6877050"/>
              <a:gd name="connsiteX264" fmla="*/ 6000750 w 9201150"/>
              <a:gd name="connsiteY264" fmla="*/ 5991225 h 6877050"/>
              <a:gd name="connsiteX265" fmla="*/ 6000750 w 9201150"/>
              <a:gd name="connsiteY265" fmla="*/ 5991225 h 6877050"/>
              <a:gd name="connsiteX266" fmla="*/ 5915025 w 9201150"/>
              <a:gd name="connsiteY266" fmla="*/ 5972175 h 6877050"/>
              <a:gd name="connsiteX267" fmla="*/ 5867400 w 9201150"/>
              <a:gd name="connsiteY267" fmla="*/ 5924550 h 6877050"/>
              <a:gd name="connsiteX268" fmla="*/ 5800725 w 9201150"/>
              <a:gd name="connsiteY268" fmla="*/ 5886450 h 6877050"/>
              <a:gd name="connsiteX269" fmla="*/ 5791200 w 9201150"/>
              <a:gd name="connsiteY269" fmla="*/ 5876925 h 6877050"/>
              <a:gd name="connsiteX270" fmla="*/ 5791200 w 9201150"/>
              <a:gd name="connsiteY270" fmla="*/ 5876925 h 6877050"/>
              <a:gd name="connsiteX271" fmla="*/ 5562600 w 9201150"/>
              <a:gd name="connsiteY271" fmla="*/ 5915025 h 6877050"/>
              <a:gd name="connsiteX272" fmla="*/ 5553075 w 9201150"/>
              <a:gd name="connsiteY272" fmla="*/ 5943600 h 6877050"/>
              <a:gd name="connsiteX273" fmla="*/ 5553075 w 9201150"/>
              <a:gd name="connsiteY273" fmla="*/ 5962650 h 6877050"/>
              <a:gd name="connsiteX274" fmla="*/ 5553075 w 9201150"/>
              <a:gd name="connsiteY274" fmla="*/ 5962650 h 6877050"/>
              <a:gd name="connsiteX275" fmla="*/ 5562600 w 9201150"/>
              <a:gd name="connsiteY275" fmla="*/ 6057900 h 6877050"/>
              <a:gd name="connsiteX276" fmla="*/ 5591175 w 9201150"/>
              <a:gd name="connsiteY276" fmla="*/ 6105525 h 6877050"/>
              <a:gd name="connsiteX277" fmla="*/ 5600700 w 9201150"/>
              <a:gd name="connsiteY277" fmla="*/ 6162675 h 6877050"/>
              <a:gd name="connsiteX278" fmla="*/ 5600700 w 9201150"/>
              <a:gd name="connsiteY278" fmla="*/ 6162675 h 6877050"/>
              <a:gd name="connsiteX279" fmla="*/ 5400675 w 9201150"/>
              <a:gd name="connsiteY279" fmla="*/ 6477000 h 6877050"/>
              <a:gd name="connsiteX280" fmla="*/ 5124450 w 9201150"/>
              <a:gd name="connsiteY280" fmla="*/ 6477000 h 6877050"/>
              <a:gd name="connsiteX281" fmla="*/ 5010150 w 9201150"/>
              <a:gd name="connsiteY281" fmla="*/ 6410325 h 6877050"/>
              <a:gd name="connsiteX282" fmla="*/ 4981575 w 9201150"/>
              <a:gd name="connsiteY282" fmla="*/ 6391275 h 6877050"/>
              <a:gd name="connsiteX283" fmla="*/ 4953000 w 9201150"/>
              <a:gd name="connsiteY283" fmla="*/ 6362700 h 6877050"/>
              <a:gd name="connsiteX284" fmla="*/ 4924425 w 9201150"/>
              <a:gd name="connsiteY284" fmla="*/ 6343650 h 6877050"/>
              <a:gd name="connsiteX285" fmla="*/ 4924425 w 9201150"/>
              <a:gd name="connsiteY285" fmla="*/ 6343650 h 6877050"/>
              <a:gd name="connsiteX286" fmla="*/ 4924425 w 9201150"/>
              <a:gd name="connsiteY286" fmla="*/ 6238875 h 6877050"/>
              <a:gd name="connsiteX287" fmla="*/ 4105275 w 9201150"/>
              <a:gd name="connsiteY287" fmla="*/ 5724525 h 6877050"/>
              <a:gd name="connsiteX288" fmla="*/ 3895725 w 9201150"/>
              <a:gd name="connsiteY288" fmla="*/ 5410200 h 6877050"/>
              <a:gd name="connsiteX289" fmla="*/ 3800475 w 9201150"/>
              <a:gd name="connsiteY289" fmla="*/ 5124450 h 6877050"/>
              <a:gd name="connsiteX290" fmla="*/ 3790950 w 9201150"/>
              <a:gd name="connsiteY290" fmla="*/ 4819650 h 6877050"/>
              <a:gd name="connsiteX291" fmla="*/ 3638550 w 9201150"/>
              <a:gd name="connsiteY291" fmla="*/ 4505325 h 6877050"/>
              <a:gd name="connsiteX292" fmla="*/ 3448050 w 9201150"/>
              <a:gd name="connsiteY292" fmla="*/ 4391025 h 6877050"/>
              <a:gd name="connsiteX293" fmla="*/ 3324225 w 9201150"/>
              <a:gd name="connsiteY293" fmla="*/ 4295775 h 6877050"/>
              <a:gd name="connsiteX294" fmla="*/ 3314700 w 9201150"/>
              <a:gd name="connsiteY294" fmla="*/ 4257675 h 6877050"/>
              <a:gd name="connsiteX295" fmla="*/ 3295650 w 9201150"/>
              <a:gd name="connsiteY295" fmla="*/ 4181475 h 6877050"/>
              <a:gd name="connsiteX296" fmla="*/ 3295650 w 9201150"/>
              <a:gd name="connsiteY296" fmla="*/ 4181475 h 6877050"/>
              <a:gd name="connsiteX297" fmla="*/ 3238500 w 9201150"/>
              <a:gd name="connsiteY297" fmla="*/ 4019550 h 6877050"/>
              <a:gd name="connsiteX298" fmla="*/ 3143250 w 9201150"/>
              <a:gd name="connsiteY298" fmla="*/ 4200525 h 6877050"/>
              <a:gd name="connsiteX299" fmla="*/ 3143250 w 9201150"/>
              <a:gd name="connsiteY299" fmla="*/ 4295775 h 6877050"/>
              <a:gd name="connsiteX300" fmla="*/ 3133725 w 9201150"/>
              <a:gd name="connsiteY300" fmla="*/ 4381500 h 6877050"/>
              <a:gd name="connsiteX301" fmla="*/ 3124200 w 9201150"/>
              <a:gd name="connsiteY301" fmla="*/ 4457700 h 6877050"/>
              <a:gd name="connsiteX302" fmla="*/ 3124200 w 9201150"/>
              <a:gd name="connsiteY302" fmla="*/ 4457700 h 6877050"/>
              <a:gd name="connsiteX303" fmla="*/ 3152775 w 9201150"/>
              <a:gd name="connsiteY303" fmla="*/ 4533900 h 6877050"/>
              <a:gd name="connsiteX304" fmla="*/ 3219450 w 9201150"/>
              <a:gd name="connsiteY304" fmla="*/ 4581525 h 6877050"/>
              <a:gd name="connsiteX305" fmla="*/ 3228975 w 9201150"/>
              <a:gd name="connsiteY305" fmla="*/ 4591050 h 6877050"/>
              <a:gd name="connsiteX306" fmla="*/ 3228975 w 9201150"/>
              <a:gd name="connsiteY306" fmla="*/ 4591050 h 6877050"/>
              <a:gd name="connsiteX307" fmla="*/ 3362325 w 9201150"/>
              <a:gd name="connsiteY307" fmla="*/ 4600575 h 6877050"/>
              <a:gd name="connsiteX308" fmla="*/ 3362325 w 9201150"/>
              <a:gd name="connsiteY308" fmla="*/ 4600575 h 6877050"/>
              <a:gd name="connsiteX309" fmla="*/ 3324225 w 9201150"/>
              <a:gd name="connsiteY309" fmla="*/ 4724400 h 6877050"/>
              <a:gd name="connsiteX310" fmla="*/ 3324225 w 9201150"/>
              <a:gd name="connsiteY310" fmla="*/ 4724400 h 6877050"/>
              <a:gd name="connsiteX311" fmla="*/ 3324225 w 9201150"/>
              <a:gd name="connsiteY311" fmla="*/ 4829175 h 6877050"/>
              <a:gd name="connsiteX312" fmla="*/ 3267075 w 9201150"/>
              <a:gd name="connsiteY312" fmla="*/ 4762500 h 6877050"/>
              <a:gd name="connsiteX313" fmla="*/ 3209925 w 9201150"/>
              <a:gd name="connsiteY313" fmla="*/ 4705350 h 6877050"/>
              <a:gd name="connsiteX314" fmla="*/ 3181350 w 9201150"/>
              <a:gd name="connsiteY314" fmla="*/ 4667250 h 6877050"/>
              <a:gd name="connsiteX315" fmla="*/ 3133725 w 9201150"/>
              <a:gd name="connsiteY315" fmla="*/ 4629150 h 6877050"/>
              <a:gd name="connsiteX316" fmla="*/ 3105150 w 9201150"/>
              <a:gd name="connsiteY316" fmla="*/ 4610100 h 6877050"/>
              <a:gd name="connsiteX317" fmla="*/ 3105150 w 9201150"/>
              <a:gd name="connsiteY317" fmla="*/ 4610100 h 6877050"/>
              <a:gd name="connsiteX318" fmla="*/ 3105150 w 9201150"/>
              <a:gd name="connsiteY318" fmla="*/ 4514850 h 6877050"/>
              <a:gd name="connsiteX319" fmla="*/ 3028950 w 9201150"/>
              <a:gd name="connsiteY319" fmla="*/ 4476750 h 6877050"/>
              <a:gd name="connsiteX320" fmla="*/ 3028950 w 9201150"/>
              <a:gd name="connsiteY320" fmla="*/ 4476750 h 6877050"/>
              <a:gd name="connsiteX321" fmla="*/ 3048000 w 9201150"/>
              <a:gd name="connsiteY321" fmla="*/ 4381500 h 6877050"/>
              <a:gd name="connsiteX322" fmla="*/ 3057525 w 9201150"/>
              <a:gd name="connsiteY322" fmla="*/ 4343400 h 6877050"/>
              <a:gd name="connsiteX323" fmla="*/ 3048000 w 9201150"/>
              <a:gd name="connsiteY323" fmla="*/ 4248150 h 6877050"/>
              <a:gd name="connsiteX324" fmla="*/ 3048000 w 9201150"/>
              <a:gd name="connsiteY324" fmla="*/ 4248150 h 6877050"/>
              <a:gd name="connsiteX325" fmla="*/ 2981325 w 9201150"/>
              <a:gd name="connsiteY325" fmla="*/ 4191000 h 6877050"/>
              <a:gd name="connsiteX326" fmla="*/ 2952750 w 9201150"/>
              <a:gd name="connsiteY326" fmla="*/ 4162425 h 6877050"/>
              <a:gd name="connsiteX327" fmla="*/ 2924175 w 9201150"/>
              <a:gd name="connsiteY327" fmla="*/ 4152900 h 6877050"/>
              <a:gd name="connsiteX328" fmla="*/ 2867025 w 9201150"/>
              <a:gd name="connsiteY328" fmla="*/ 4124325 h 6877050"/>
              <a:gd name="connsiteX329" fmla="*/ 2857500 w 9201150"/>
              <a:gd name="connsiteY329" fmla="*/ 4143375 h 6877050"/>
              <a:gd name="connsiteX330" fmla="*/ 2857500 w 9201150"/>
              <a:gd name="connsiteY330" fmla="*/ 4143375 h 6877050"/>
              <a:gd name="connsiteX331" fmla="*/ 2771775 w 9201150"/>
              <a:gd name="connsiteY331" fmla="*/ 4191000 h 6877050"/>
              <a:gd name="connsiteX332" fmla="*/ 2743200 w 9201150"/>
              <a:gd name="connsiteY332" fmla="*/ 4200525 h 6877050"/>
              <a:gd name="connsiteX333" fmla="*/ 2676525 w 9201150"/>
              <a:gd name="connsiteY333" fmla="*/ 4200525 h 6877050"/>
              <a:gd name="connsiteX334" fmla="*/ 2676525 w 9201150"/>
              <a:gd name="connsiteY334" fmla="*/ 4200525 h 6877050"/>
              <a:gd name="connsiteX335" fmla="*/ 2571750 w 9201150"/>
              <a:gd name="connsiteY335" fmla="*/ 4191000 h 6877050"/>
              <a:gd name="connsiteX336" fmla="*/ 2543175 w 9201150"/>
              <a:gd name="connsiteY336" fmla="*/ 4181475 h 6877050"/>
              <a:gd name="connsiteX337" fmla="*/ 2514600 w 9201150"/>
              <a:gd name="connsiteY337" fmla="*/ 4143375 h 6877050"/>
              <a:gd name="connsiteX338" fmla="*/ 2514600 w 9201150"/>
              <a:gd name="connsiteY338" fmla="*/ 4143375 h 6877050"/>
              <a:gd name="connsiteX339" fmla="*/ 2419350 w 9201150"/>
              <a:gd name="connsiteY339" fmla="*/ 4029075 h 6877050"/>
              <a:gd name="connsiteX340" fmla="*/ 2409825 w 9201150"/>
              <a:gd name="connsiteY340" fmla="*/ 4029075 h 6877050"/>
              <a:gd name="connsiteX341" fmla="*/ 2409825 w 9201150"/>
              <a:gd name="connsiteY341" fmla="*/ 4029075 h 6877050"/>
              <a:gd name="connsiteX342" fmla="*/ 2600325 w 9201150"/>
              <a:gd name="connsiteY342" fmla="*/ 4019550 h 6877050"/>
              <a:gd name="connsiteX343" fmla="*/ 2628900 w 9201150"/>
              <a:gd name="connsiteY343" fmla="*/ 4048125 h 6877050"/>
              <a:gd name="connsiteX344" fmla="*/ 2628900 w 9201150"/>
              <a:gd name="connsiteY344" fmla="*/ 4048125 h 6877050"/>
              <a:gd name="connsiteX345" fmla="*/ 2752725 w 9201150"/>
              <a:gd name="connsiteY345" fmla="*/ 4019550 h 6877050"/>
              <a:gd name="connsiteX346" fmla="*/ 2752725 w 9201150"/>
              <a:gd name="connsiteY346" fmla="*/ 4019550 h 6877050"/>
              <a:gd name="connsiteX347" fmla="*/ 2886075 w 9201150"/>
              <a:gd name="connsiteY347" fmla="*/ 4019550 h 6877050"/>
              <a:gd name="connsiteX348" fmla="*/ 2971800 w 9201150"/>
              <a:gd name="connsiteY348" fmla="*/ 4095750 h 6877050"/>
              <a:gd name="connsiteX349" fmla="*/ 2971800 w 9201150"/>
              <a:gd name="connsiteY349" fmla="*/ 4095750 h 6877050"/>
              <a:gd name="connsiteX350" fmla="*/ 3019425 w 9201150"/>
              <a:gd name="connsiteY350" fmla="*/ 4095750 h 6877050"/>
              <a:gd name="connsiteX351" fmla="*/ 3067050 w 9201150"/>
              <a:gd name="connsiteY351" fmla="*/ 4010025 h 6877050"/>
              <a:gd name="connsiteX352" fmla="*/ 3105150 w 9201150"/>
              <a:gd name="connsiteY352" fmla="*/ 3924300 h 6877050"/>
              <a:gd name="connsiteX353" fmla="*/ 3133725 w 9201150"/>
              <a:gd name="connsiteY353" fmla="*/ 3886200 h 6877050"/>
              <a:gd name="connsiteX354" fmla="*/ 3152775 w 9201150"/>
              <a:gd name="connsiteY354" fmla="*/ 3848100 h 6877050"/>
              <a:gd name="connsiteX355" fmla="*/ 3171825 w 9201150"/>
              <a:gd name="connsiteY355" fmla="*/ 3810000 h 6877050"/>
              <a:gd name="connsiteX356" fmla="*/ 3162300 w 9201150"/>
              <a:gd name="connsiteY356" fmla="*/ 3829050 h 6877050"/>
              <a:gd name="connsiteX357" fmla="*/ 3048000 w 9201150"/>
              <a:gd name="connsiteY357" fmla="*/ 3790950 h 6877050"/>
              <a:gd name="connsiteX358" fmla="*/ 2952750 w 9201150"/>
              <a:gd name="connsiteY358" fmla="*/ 3743325 h 6877050"/>
              <a:gd name="connsiteX359" fmla="*/ 2924175 w 9201150"/>
              <a:gd name="connsiteY359" fmla="*/ 3724275 h 6877050"/>
              <a:gd name="connsiteX360" fmla="*/ 2876550 w 9201150"/>
              <a:gd name="connsiteY360" fmla="*/ 3714750 h 6877050"/>
              <a:gd name="connsiteX361" fmla="*/ 2809875 w 9201150"/>
              <a:gd name="connsiteY361" fmla="*/ 3667125 h 6877050"/>
              <a:gd name="connsiteX362" fmla="*/ 2752725 w 9201150"/>
              <a:gd name="connsiteY362" fmla="*/ 3648075 h 6877050"/>
              <a:gd name="connsiteX363" fmla="*/ 2724150 w 9201150"/>
              <a:gd name="connsiteY363" fmla="*/ 3638550 h 6877050"/>
              <a:gd name="connsiteX364" fmla="*/ 2667000 w 9201150"/>
              <a:gd name="connsiteY364" fmla="*/ 3619500 h 6877050"/>
              <a:gd name="connsiteX365" fmla="*/ 2667000 w 9201150"/>
              <a:gd name="connsiteY365" fmla="*/ 3619500 h 6877050"/>
              <a:gd name="connsiteX366" fmla="*/ 2571750 w 9201150"/>
              <a:gd name="connsiteY366" fmla="*/ 3581400 h 6877050"/>
              <a:gd name="connsiteX367" fmla="*/ 2543175 w 9201150"/>
              <a:gd name="connsiteY367" fmla="*/ 3571875 h 6877050"/>
              <a:gd name="connsiteX368" fmla="*/ 2495550 w 9201150"/>
              <a:gd name="connsiteY368" fmla="*/ 3552825 h 6877050"/>
              <a:gd name="connsiteX369" fmla="*/ 2438400 w 9201150"/>
              <a:gd name="connsiteY369" fmla="*/ 3533775 h 6877050"/>
              <a:gd name="connsiteX370" fmla="*/ 2333625 w 9201150"/>
              <a:gd name="connsiteY370" fmla="*/ 3505200 h 6877050"/>
              <a:gd name="connsiteX371" fmla="*/ 2295525 w 9201150"/>
              <a:gd name="connsiteY371" fmla="*/ 3505200 h 6877050"/>
              <a:gd name="connsiteX372" fmla="*/ 2295525 w 9201150"/>
              <a:gd name="connsiteY372" fmla="*/ 3505200 h 6877050"/>
              <a:gd name="connsiteX373" fmla="*/ 2162175 w 9201150"/>
              <a:gd name="connsiteY373" fmla="*/ 3467100 h 6877050"/>
              <a:gd name="connsiteX374" fmla="*/ 2105025 w 9201150"/>
              <a:gd name="connsiteY374" fmla="*/ 3429000 h 6877050"/>
              <a:gd name="connsiteX375" fmla="*/ 2095500 w 9201150"/>
              <a:gd name="connsiteY375" fmla="*/ 3400425 h 6877050"/>
              <a:gd name="connsiteX376" fmla="*/ 2085975 w 9201150"/>
              <a:gd name="connsiteY376" fmla="*/ 3362325 h 6877050"/>
              <a:gd name="connsiteX377" fmla="*/ 2085975 w 9201150"/>
              <a:gd name="connsiteY377" fmla="*/ 3362325 h 6877050"/>
              <a:gd name="connsiteX378" fmla="*/ 2000250 w 9201150"/>
              <a:gd name="connsiteY378" fmla="*/ 3343275 h 6877050"/>
              <a:gd name="connsiteX379" fmla="*/ 1971675 w 9201150"/>
              <a:gd name="connsiteY379" fmla="*/ 3324225 h 6877050"/>
              <a:gd name="connsiteX380" fmla="*/ 1905000 w 9201150"/>
              <a:gd name="connsiteY380" fmla="*/ 3295650 h 6877050"/>
              <a:gd name="connsiteX381" fmla="*/ 1828800 w 9201150"/>
              <a:gd name="connsiteY381" fmla="*/ 3286125 h 6877050"/>
              <a:gd name="connsiteX382" fmla="*/ 1790700 w 9201150"/>
              <a:gd name="connsiteY382" fmla="*/ 3257550 h 6877050"/>
              <a:gd name="connsiteX383" fmla="*/ 1790700 w 9201150"/>
              <a:gd name="connsiteY383" fmla="*/ 3257550 h 6877050"/>
              <a:gd name="connsiteX384" fmla="*/ 1695450 w 9201150"/>
              <a:gd name="connsiteY384" fmla="*/ 3248025 h 6877050"/>
              <a:gd name="connsiteX385" fmla="*/ 1590675 w 9201150"/>
              <a:gd name="connsiteY385" fmla="*/ 3219450 h 6877050"/>
              <a:gd name="connsiteX386" fmla="*/ 1438275 w 9201150"/>
              <a:gd name="connsiteY386" fmla="*/ 3219450 h 6877050"/>
              <a:gd name="connsiteX387" fmla="*/ 1371600 w 9201150"/>
              <a:gd name="connsiteY387" fmla="*/ 3200400 h 6877050"/>
              <a:gd name="connsiteX388" fmla="*/ 1295400 w 9201150"/>
              <a:gd name="connsiteY388" fmla="*/ 3257550 h 6877050"/>
              <a:gd name="connsiteX389" fmla="*/ 1285875 w 9201150"/>
              <a:gd name="connsiteY389" fmla="*/ 3286125 h 6877050"/>
              <a:gd name="connsiteX390" fmla="*/ 1257300 w 9201150"/>
              <a:gd name="connsiteY390" fmla="*/ 3314700 h 6877050"/>
              <a:gd name="connsiteX391" fmla="*/ 1181100 w 9201150"/>
              <a:gd name="connsiteY391" fmla="*/ 3343275 h 6877050"/>
              <a:gd name="connsiteX392" fmla="*/ 1181100 w 9201150"/>
              <a:gd name="connsiteY392" fmla="*/ 3343275 h 6877050"/>
              <a:gd name="connsiteX393" fmla="*/ 1009650 w 9201150"/>
              <a:gd name="connsiteY393" fmla="*/ 3286125 h 6877050"/>
              <a:gd name="connsiteX394" fmla="*/ 952500 w 9201150"/>
              <a:gd name="connsiteY394" fmla="*/ 3219450 h 6877050"/>
              <a:gd name="connsiteX395" fmla="*/ 895350 w 9201150"/>
              <a:gd name="connsiteY395" fmla="*/ 3162300 h 6877050"/>
              <a:gd name="connsiteX396" fmla="*/ 828675 w 9201150"/>
              <a:gd name="connsiteY396" fmla="*/ 3095625 h 6877050"/>
              <a:gd name="connsiteX397" fmla="*/ 828675 w 9201150"/>
              <a:gd name="connsiteY397" fmla="*/ 3095625 h 6877050"/>
              <a:gd name="connsiteX398" fmla="*/ 714375 w 9201150"/>
              <a:gd name="connsiteY398" fmla="*/ 3038475 h 6877050"/>
              <a:gd name="connsiteX399" fmla="*/ 685800 w 9201150"/>
              <a:gd name="connsiteY399" fmla="*/ 3028950 h 6877050"/>
              <a:gd name="connsiteX400" fmla="*/ 628650 w 9201150"/>
              <a:gd name="connsiteY400" fmla="*/ 3000375 h 6877050"/>
              <a:gd name="connsiteX401" fmla="*/ 619125 w 9201150"/>
              <a:gd name="connsiteY401" fmla="*/ 2971800 h 6877050"/>
              <a:gd name="connsiteX402" fmla="*/ 638175 w 9201150"/>
              <a:gd name="connsiteY402" fmla="*/ 2905125 h 6877050"/>
              <a:gd name="connsiteX403" fmla="*/ 638175 w 9201150"/>
              <a:gd name="connsiteY403" fmla="*/ 2828925 h 6877050"/>
              <a:gd name="connsiteX404" fmla="*/ 638175 w 9201150"/>
              <a:gd name="connsiteY404" fmla="*/ 2828925 h 6877050"/>
              <a:gd name="connsiteX405" fmla="*/ 590550 w 9201150"/>
              <a:gd name="connsiteY405" fmla="*/ 2762250 h 6877050"/>
              <a:gd name="connsiteX406" fmla="*/ 533400 w 9201150"/>
              <a:gd name="connsiteY406" fmla="*/ 2705100 h 6877050"/>
              <a:gd name="connsiteX407" fmla="*/ 514350 w 9201150"/>
              <a:gd name="connsiteY407" fmla="*/ 2676525 h 6877050"/>
              <a:gd name="connsiteX408" fmla="*/ 457200 w 9201150"/>
              <a:gd name="connsiteY408" fmla="*/ 2638425 h 6877050"/>
              <a:gd name="connsiteX409" fmla="*/ 447675 w 9201150"/>
              <a:gd name="connsiteY409" fmla="*/ 2571750 h 6877050"/>
              <a:gd name="connsiteX410" fmla="*/ 438150 w 9201150"/>
              <a:gd name="connsiteY410" fmla="*/ 2495550 h 6877050"/>
              <a:gd name="connsiteX411" fmla="*/ 419100 w 9201150"/>
              <a:gd name="connsiteY411" fmla="*/ 2466975 h 6877050"/>
              <a:gd name="connsiteX412" fmla="*/ 419100 w 9201150"/>
              <a:gd name="connsiteY412" fmla="*/ 2466975 h 6877050"/>
              <a:gd name="connsiteX413" fmla="*/ 342900 w 9201150"/>
              <a:gd name="connsiteY413" fmla="*/ 2409825 h 6877050"/>
              <a:gd name="connsiteX414" fmla="*/ 314325 w 9201150"/>
              <a:gd name="connsiteY414" fmla="*/ 2381250 h 6877050"/>
              <a:gd name="connsiteX415" fmla="*/ 276225 w 9201150"/>
              <a:gd name="connsiteY415" fmla="*/ 2352675 h 6877050"/>
              <a:gd name="connsiteX416" fmla="*/ 257175 w 9201150"/>
              <a:gd name="connsiteY416" fmla="*/ 2324100 h 6877050"/>
              <a:gd name="connsiteX417" fmla="*/ 228600 w 9201150"/>
              <a:gd name="connsiteY417" fmla="*/ 2305050 h 6877050"/>
              <a:gd name="connsiteX418" fmla="*/ 161925 w 9201150"/>
              <a:gd name="connsiteY418" fmla="*/ 2238375 h 6877050"/>
              <a:gd name="connsiteX419" fmla="*/ 123825 w 9201150"/>
              <a:gd name="connsiteY419" fmla="*/ 2209800 h 6877050"/>
              <a:gd name="connsiteX420" fmla="*/ 123825 w 9201150"/>
              <a:gd name="connsiteY420" fmla="*/ 2209800 h 6877050"/>
              <a:gd name="connsiteX421" fmla="*/ 95250 w 9201150"/>
              <a:gd name="connsiteY421" fmla="*/ 2133600 h 6877050"/>
              <a:gd name="connsiteX422" fmla="*/ 28575 w 9201150"/>
              <a:gd name="connsiteY422" fmla="*/ 2085975 h 6877050"/>
              <a:gd name="connsiteX423" fmla="*/ 9525 w 9201150"/>
              <a:gd name="connsiteY423" fmla="*/ 2000250 h 6877050"/>
              <a:gd name="connsiteX424" fmla="*/ 9525 w 9201150"/>
              <a:gd name="connsiteY424" fmla="*/ 2000250 h 6877050"/>
              <a:gd name="connsiteX425" fmla="*/ 0 w 9201150"/>
              <a:gd name="connsiteY425" fmla="*/ 6877050 h 6877050"/>
              <a:gd name="connsiteX426" fmla="*/ 9201150 w 9201150"/>
              <a:gd name="connsiteY426" fmla="*/ 6848475 h 6877050"/>
              <a:gd name="connsiteX427" fmla="*/ 9172575 w 9201150"/>
              <a:gd name="connsiteY427" fmla="*/ 0 h 6877050"/>
              <a:gd name="connsiteX428" fmla="*/ 6162675 w 9201150"/>
              <a:gd name="connsiteY428" fmla="*/ 9525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</a:cxnLst>
            <a:rect l="l" t="t" r="r" b="b"/>
            <a:pathLst>
              <a:path w="9201150" h="6877050">
                <a:moveTo>
                  <a:pt x="6162675" y="9525"/>
                </a:moveTo>
                <a:lnTo>
                  <a:pt x="6191250" y="180975"/>
                </a:lnTo>
                <a:lnTo>
                  <a:pt x="6191250" y="381000"/>
                </a:lnTo>
                <a:lnTo>
                  <a:pt x="6191250" y="381000"/>
                </a:lnTo>
                <a:cubicBezTo>
                  <a:pt x="6216650" y="393700"/>
                  <a:pt x="6245034" y="401665"/>
                  <a:pt x="6267450" y="419100"/>
                </a:cubicBezTo>
                <a:cubicBezTo>
                  <a:pt x="6295012" y="440537"/>
                  <a:pt x="6268891" y="462627"/>
                  <a:pt x="6248400" y="466725"/>
                </a:cubicBezTo>
                <a:cubicBezTo>
                  <a:pt x="6226607" y="471084"/>
                  <a:pt x="6203950" y="466725"/>
                  <a:pt x="6181725" y="466725"/>
                </a:cubicBezTo>
                <a:lnTo>
                  <a:pt x="6181725" y="466725"/>
                </a:lnTo>
                <a:lnTo>
                  <a:pt x="6057900" y="428625"/>
                </a:lnTo>
                <a:cubicBezTo>
                  <a:pt x="6068399" y="565113"/>
                  <a:pt x="6067425" y="511053"/>
                  <a:pt x="6067425" y="590550"/>
                </a:cubicBezTo>
                <a:lnTo>
                  <a:pt x="6067425" y="590550"/>
                </a:lnTo>
                <a:cubicBezTo>
                  <a:pt x="6086475" y="619125"/>
                  <a:pt x="6102828" y="649695"/>
                  <a:pt x="6124575" y="676275"/>
                </a:cubicBezTo>
                <a:cubicBezTo>
                  <a:pt x="6173044" y="735515"/>
                  <a:pt x="6139408" y="654100"/>
                  <a:pt x="6162675" y="723900"/>
                </a:cubicBezTo>
                <a:lnTo>
                  <a:pt x="6172200" y="876300"/>
                </a:lnTo>
                <a:lnTo>
                  <a:pt x="6172200" y="876300"/>
                </a:lnTo>
                <a:lnTo>
                  <a:pt x="6219825" y="942975"/>
                </a:lnTo>
                <a:lnTo>
                  <a:pt x="6276975" y="942975"/>
                </a:lnTo>
                <a:cubicBezTo>
                  <a:pt x="6280150" y="971550"/>
                  <a:pt x="6281773" y="1000340"/>
                  <a:pt x="6286500" y="1028700"/>
                </a:cubicBezTo>
                <a:cubicBezTo>
                  <a:pt x="6288151" y="1038604"/>
                  <a:pt x="6289753" y="1049435"/>
                  <a:pt x="6296025" y="1057275"/>
                </a:cubicBezTo>
                <a:cubicBezTo>
                  <a:pt x="6303176" y="1066214"/>
                  <a:pt x="6314361" y="1071205"/>
                  <a:pt x="6324600" y="1076325"/>
                </a:cubicBezTo>
                <a:cubicBezTo>
                  <a:pt x="6333580" y="1080815"/>
                  <a:pt x="6343650" y="1082675"/>
                  <a:pt x="6353175" y="1085850"/>
                </a:cubicBezTo>
                <a:cubicBezTo>
                  <a:pt x="6362700" y="1101725"/>
                  <a:pt x="6373471" y="1116916"/>
                  <a:pt x="6381750" y="1133475"/>
                </a:cubicBezTo>
                <a:cubicBezTo>
                  <a:pt x="6386240" y="1142455"/>
                  <a:pt x="6385251" y="1154018"/>
                  <a:pt x="6391275" y="1162050"/>
                </a:cubicBezTo>
                <a:cubicBezTo>
                  <a:pt x="6395535" y="1167730"/>
                  <a:pt x="6403975" y="1168400"/>
                  <a:pt x="6410325" y="1171575"/>
                </a:cubicBezTo>
                <a:lnTo>
                  <a:pt x="6410325" y="1171575"/>
                </a:lnTo>
                <a:lnTo>
                  <a:pt x="6496050" y="1219200"/>
                </a:lnTo>
                <a:cubicBezTo>
                  <a:pt x="6508552" y="1225932"/>
                  <a:pt x="6520967" y="1232977"/>
                  <a:pt x="6534150" y="1238250"/>
                </a:cubicBezTo>
                <a:cubicBezTo>
                  <a:pt x="6552794" y="1245708"/>
                  <a:pt x="6591300" y="1257300"/>
                  <a:pt x="6591300" y="1257300"/>
                </a:cubicBezTo>
                <a:cubicBezTo>
                  <a:pt x="6634420" y="1300420"/>
                  <a:pt x="6621368" y="1279336"/>
                  <a:pt x="6638925" y="1314450"/>
                </a:cubicBezTo>
                <a:lnTo>
                  <a:pt x="6638925" y="1314450"/>
                </a:lnTo>
                <a:lnTo>
                  <a:pt x="6696075" y="1323975"/>
                </a:lnTo>
                <a:cubicBezTo>
                  <a:pt x="6705600" y="1349375"/>
                  <a:pt x="6713425" y="1375479"/>
                  <a:pt x="6724650" y="1400175"/>
                </a:cubicBezTo>
                <a:cubicBezTo>
                  <a:pt x="6730007" y="1411960"/>
                  <a:pt x="6768032" y="1461193"/>
                  <a:pt x="6772275" y="1466850"/>
                </a:cubicBezTo>
                <a:cubicBezTo>
                  <a:pt x="6775450" y="1479550"/>
                  <a:pt x="6773180" y="1495098"/>
                  <a:pt x="6781800" y="1504950"/>
                </a:cubicBezTo>
                <a:cubicBezTo>
                  <a:pt x="6796877" y="1522180"/>
                  <a:pt x="6820634" y="1529313"/>
                  <a:pt x="6838950" y="1543050"/>
                </a:cubicBezTo>
                <a:cubicBezTo>
                  <a:pt x="6846134" y="1548438"/>
                  <a:pt x="6851650" y="1555750"/>
                  <a:pt x="6858000" y="1562100"/>
                </a:cubicBezTo>
                <a:lnTo>
                  <a:pt x="6858000" y="1562100"/>
                </a:lnTo>
                <a:cubicBezTo>
                  <a:pt x="6913822" y="1673745"/>
                  <a:pt x="6883742" y="1599808"/>
                  <a:pt x="6905625" y="1676400"/>
                </a:cubicBezTo>
                <a:cubicBezTo>
                  <a:pt x="6916154" y="1713252"/>
                  <a:pt x="6915150" y="1693270"/>
                  <a:pt x="6915150" y="1714500"/>
                </a:cubicBezTo>
                <a:lnTo>
                  <a:pt x="6915150" y="1714500"/>
                </a:lnTo>
                <a:lnTo>
                  <a:pt x="6972300" y="1828800"/>
                </a:lnTo>
                <a:cubicBezTo>
                  <a:pt x="6988175" y="1854200"/>
                  <a:pt x="7005582" y="1878704"/>
                  <a:pt x="7019925" y="1905000"/>
                </a:cubicBezTo>
                <a:cubicBezTo>
                  <a:pt x="7037154" y="1936587"/>
                  <a:pt x="7017291" y="1933575"/>
                  <a:pt x="7038975" y="1933575"/>
                </a:cubicBezTo>
                <a:lnTo>
                  <a:pt x="7038975" y="1933575"/>
                </a:lnTo>
                <a:cubicBezTo>
                  <a:pt x="7073900" y="1955800"/>
                  <a:pt x="7104477" y="1987159"/>
                  <a:pt x="7143750" y="2000250"/>
                </a:cubicBezTo>
                <a:cubicBezTo>
                  <a:pt x="7153275" y="2003425"/>
                  <a:pt x="7163345" y="2005285"/>
                  <a:pt x="7172325" y="2009775"/>
                </a:cubicBezTo>
                <a:cubicBezTo>
                  <a:pt x="7213947" y="2030586"/>
                  <a:pt x="7186566" y="2028825"/>
                  <a:pt x="7210425" y="2028825"/>
                </a:cubicBezTo>
                <a:lnTo>
                  <a:pt x="7210425" y="2028825"/>
                </a:lnTo>
                <a:cubicBezTo>
                  <a:pt x="7279684" y="2078295"/>
                  <a:pt x="7277100" y="2049138"/>
                  <a:pt x="7277100" y="2085975"/>
                </a:cubicBezTo>
                <a:lnTo>
                  <a:pt x="7277100" y="2085975"/>
                </a:lnTo>
                <a:lnTo>
                  <a:pt x="7277100" y="2133600"/>
                </a:lnTo>
                <a:lnTo>
                  <a:pt x="7305675" y="2276475"/>
                </a:lnTo>
                <a:cubicBezTo>
                  <a:pt x="7327900" y="2295525"/>
                  <a:pt x="7348369" y="2316839"/>
                  <a:pt x="7372350" y="2333625"/>
                </a:cubicBezTo>
                <a:cubicBezTo>
                  <a:pt x="7380575" y="2339383"/>
                  <a:pt x="7400925" y="2343150"/>
                  <a:pt x="7400925" y="2343150"/>
                </a:cubicBezTo>
                <a:lnTo>
                  <a:pt x="7400925" y="2343150"/>
                </a:lnTo>
                <a:lnTo>
                  <a:pt x="7629525" y="2400300"/>
                </a:lnTo>
                <a:cubicBezTo>
                  <a:pt x="7642225" y="2425700"/>
                  <a:pt x="7651873" y="2452871"/>
                  <a:pt x="7667625" y="2476500"/>
                </a:cubicBezTo>
                <a:cubicBezTo>
                  <a:pt x="7696243" y="2519427"/>
                  <a:pt x="7701984" y="2506720"/>
                  <a:pt x="7734300" y="2533650"/>
                </a:cubicBezTo>
                <a:cubicBezTo>
                  <a:pt x="7744648" y="2542274"/>
                  <a:pt x="7752527" y="2553601"/>
                  <a:pt x="7762875" y="2562225"/>
                </a:cubicBezTo>
                <a:cubicBezTo>
                  <a:pt x="7827497" y="2616077"/>
                  <a:pt x="7770682" y="2560507"/>
                  <a:pt x="7800975" y="2590800"/>
                </a:cubicBezTo>
                <a:lnTo>
                  <a:pt x="7800975" y="2590800"/>
                </a:lnTo>
                <a:cubicBezTo>
                  <a:pt x="7807325" y="2619375"/>
                  <a:pt x="7811983" y="2648379"/>
                  <a:pt x="7820025" y="2676525"/>
                </a:cubicBezTo>
                <a:cubicBezTo>
                  <a:pt x="7824722" y="2692965"/>
                  <a:pt x="7834162" y="2707773"/>
                  <a:pt x="7839075" y="2724150"/>
                </a:cubicBezTo>
                <a:cubicBezTo>
                  <a:pt x="7843727" y="2739657"/>
                  <a:pt x="7845938" y="2755806"/>
                  <a:pt x="7848600" y="2771775"/>
                </a:cubicBezTo>
                <a:cubicBezTo>
                  <a:pt x="7859023" y="2834313"/>
                  <a:pt x="7858125" y="2818947"/>
                  <a:pt x="7858125" y="2857500"/>
                </a:cubicBezTo>
                <a:lnTo>
                  <a:pt x="7858125" y="2857500"/>
                </a:lnTo>
                <a:lnTo>
                  <a:pt x="7886700" y="2952750"/>
                </a:lnTo>
                <a:cubicBezTo>
                  <a:pt x="7910632" y="2980670"/>
                  <a:pt x="7969861" y="3053220"/>
                  <a:pt x="8001000" y="3076575"/>
                </a:cubicBezTo>
                <a:lnTo>
                  <a:pt x="8039100" y="3105150"/>
                </a:lnTo>
                <a:cubicBezTo>
                  <a:pt x="8042275" y="3114675"/>
                  <a:pt x="8042353" y="3125885"/>
                  <a:pt x="8048625" y="3133725"/>
                </a:cubicBezTo>
                <a:cubicBezTo>
                  <a:pt x="8055776" y="3142664"/>
                  <a:pt x="8068261" y="3145624"/>
                  <a:pt x="8077200" y="3152775"/>
                </a:cubicBezTo>
                <a:cubicBezTo>
                  <a:pt x="8084212" y="3158385"/>
                  <a:pt x="8089900" y="3165475"/>
                  <a:pt x="8096250" y="3171825"/>
                </a:cubicBezTo>
                <a:lnTo>
                  <a:pt x="8096250" y="3171825"/>
                </a:lnTo>
                <a:cubicBezTo>
                  <a:pt x="8112125" y="3200400"/>
                  <a:pt x="8130051" y="3227928"/>
                  <a:pt x="8143875" y="3257550"/>
                </a:cubicBezTo>
                <a:cubicBezTo>
                  <a:pt x="8152367" y="3275747"/>
                  <a:pt x="8156575" y="3295650"/>
                  <a:pt x="8162925" y="3314700"/>
                </a:cubicBezTo>
                <a:cubicBezTo>
                  <a:pt x="8166100" y="3324225"/>
                  <a:pt x="8166286" y="3335350"/>
                  <a:pt x="8172450" y="3343275"/>
                </a:cubicBezTo>
                <a:cubicBezTo>
                  <a:pt x="8194675" y="3371850"/>
                  <a:pt x="8209004" y="3408920"/>
                  <a:pt x="8239125" y="3429000"/>
                </a:cubicBezTo>
                <a:lnTo>
                  <a:pt x="8267700" y="3448050"/>
                </a:lnTo>
                <a:lnTo>
                  <a:pt x="8267700" y="3448050"/>
                </a:lnTo>
                <a:cubicBezTo>
                  <a:pt x="8293100" y="3476625"/>
                  <a:pt x="8316866" y="3506741"/>
                  <a:pt x="8343900" y="3533775"/>
                </a:cubicBezTo>
                <a:cubicBezTo>
                  <a:pt x="8351995" y="3541870"/>
                  <a:pt x="8364937" y="3544210"/>
                  <a:pt x="8372475" y="3552825"/>
                </a:cubicBezTo>
                <a:cubicBezTo>
                  <a:pt x="8387552" y="3570055"/>
                  <a:pt x="8410575" y="3609975"/>
                  <a:pt x="8410575" y="3609975"/>
                </a:cubicBezTo>
                <a:lnTo>
                  <a:pt x="8677275" y="3857625"/>
                </a:lnTo>
                <a:lnTo>
                  <a:pt x="8839200" y="4362450"/>
                </a:lnTo>
                <a:cubicBezTo>
                  <a:pt x="8845550" y="4391025"/>
                  <a:pt x="8851150" y="4419777"/>
                  <a:pt x="8858250" y="4448175"/>
                </a:cubicBezTo>
                <a:cubicBezTo>
                  <a:pt x="8860685" y="4457915"/>
                  <a:pt x="8861751" y="4468718"/>
                  <a:pt x="8867775" y="4476750"/>
                </a:cubicBezTo>
                <a:cubicBezTo>
                  <a:pt x="8872035" y="4482430"/>
                  <a:pt x="8880475" y="4483100"/>
                  <a:pt x="8886825" y="4486275"/>
                </a:cubicBezTo>
                <a:lnTo>
                  <a:pt x="8886825" y="4486275"/>
                </a:lnTo>
                <a:cubicBezTo>
                  <a:pt x="8890838" y="4489285"/>
                  <a:pt x="8965937" y="4547810"/>
                  <a:pt x="8991600" y="4562475"/>
                </a:cubicBezTo>
                <a:cubicBezTo>
                  <a:pt x="9003928" y="4569520"/>
                  <a:pt x="9018146" y="4573272"/>
                  <a:pt x="9029700" y="4581525"/>
                </a:cubicBezTo>
                <a:cubicBezTo>
                  <a:pt x="9040661" y="4589355"/>
                  <a:pt x="9048138" y="4601230"/>
                  <a:pt x="9058275" y="4610100"/>
                </a:cubicBezTo>
                <a:cubicBezTo>
                  <a:pt x="9073575" y="4623487"/>
                  <a:pt x="9089636" y="4636002"/>
                  <a:pt x="9105900" y="4648200"/>
                </a:cubicBezTo>
                <a:cubicBezTo>
                  <a:pt x="9115058" y="4655069"/>
                  <a:pt x="9123615" y="4663630"/>
                  <a:pt x="9134475" y="4667250"/>
                </a:cubicBezTo>
                <a:cubicBezTo>
                  <a:pt x="9143511" y="4670262"/>
                  <a:pt x="9153525" y="4667250"/>
                  <a:pt x="9163050" y="4667250"/>
                </a:cubicBezTo>
                <a:lnTo>
                  <a:pt x="9163050" y="4667250"/>
                </a:lnTo>
                <a:lnTo>
                  <a:pt x="9144000" y="4819650"/>
                </a:lnTo>
                <a:lnTo>
                  <a:pt x="9144000" y="4819650"/>
                </a:lnTo>
                <a:lnTo>
                  <a:pt x="9144000" y="4876800"/>
                </a:lnTo>
                <a:cubicBezTo>
                  <a:pt x="9147175" y="4905375"/>
                  <a:pt x="9149725" y="4934026"/>
                  <a:pt x="9153525" y="4962525"/>
                </a:cubicBezTo>
                <a:cubicBezTo>
                  <a:pt x="9165138" y="5049622"/>
                  <a:pt x="9163050" y="4988907"/>
                  <a:pt x="9163050" y="5057775"/>
                </a:cubicBezTo>
                <a:lnTo>
                  <a:pt x="9163050" y="5057775"/>
                </a:lnTo>
                <a:lnTo>
                  <a:pt x="9163050" y="5133975"/>
                </a:lnTo>
                <a:cubicBezTo>
                  <a:pt x="9096375" y="5130800"/>
                  <a:pt x="9029722" y="5121782"/>
                  <a:pt x="8963025" y="5124450"/>
                </a:cubicBezTo>
                <a:cubicBezTo>
                  <a:pt x="8870533" y="5128150"/>
                  <a:pt x="8778986" y="5144644"/>
                  <a:pt x="8686800" y="5153025"/>
                </a:cubicBezTo>
                <a:cubicBezTo>
                  <a:pt x="8674152" y="5154175"/>
                  <a:pt x="8661400" y="5153025"/>
                  <a:pt x="8648700" y="5153025"/>
                </a:cubicBezTo>
                <a:lnTo>
                  <a:pt x="8648700" y="5153025"/>
                </a:lnTo>
                <a:cubicBezTo>
                  <a:pt x="8569527" y="5123335"/>
                  <a:pt x="8572500" y="5151577"/>
                  <a:pt x="8572500" y="5114925"/>
                </a:cubicBezTo>
                <a:lnTo>
                  <a:pt x="8572500" y="5114925"/>
                </a:lnTo>
                <a:cubicBezTo>
                  <a:pt x="8562975" y="5089525"/>
                  <a:pt x="8560579" y="5060138"/>
                  <a:pt x="8543925" y="5038725"/>
                </a:cubicBezTo>
                <a:cubicBezTo>
                  <a:pt x="8535888" y="5028392"/>
                  <a:pt x="8518412" y="5032796"/>
                  <a:pt x="8505825" y="5029200"/>
                </a:cubicBezTo>
                <a:cubicBezTo>
                  <a:pt x="8478362" y="5021353"/>
                  <a:pt x="8480682" y="5021391"/>
                  <a:pt x="8458200" y="5010150"/>
                </a:cubicBezTo>
                <a:lnTo>
                  <a:pt x="8458200" y="5010150"/>
                </a:lnTo>
                <a:lnTo>
                  <a:pt x="8420100" y="4943475"/>
                </a:lnTo>
                <a:cubicBezTo>
                  <a:pt x="8399684" y="4810774"/>
                  <a:pt x="8430579" y="4849179"/>
                  <a:pt x="8382000" y="4800600"/>
                </a:cubicBezTo>
                <a:lnTo>
                  <a:pt x="8382000" y="4800600"/>
                </a:lnTo>
                <a:cubicBezTo>
                  <a:pt x="8366125" y="4775200"/>
                  <a:pt x="8347770" y="4751191"/>
                  <a:pt x="8334375" y="4724400"/>
                </a:cubicBezTo>
                <a:cubicBezTo>
                  <a:pt x="8308688" y="4673025"/>
                  <a:pt x="8330381" y="4661043"/>
                  <a:pt x="8277225" y="4629150"/>
                </a:cubicBezTo>
                <a:cubicBezTo>
                  <a:pt x="8260006" y="4618819"/>
                  <a:pt x="8239448" y="4615384"/>
                  <a:pt x="8220075" y="4610100"/>
                </a:cubicBezTo>
                <a:cubicBezTo>
                  <a:pt x="8185150" y="4600575"/>
                  <a:pt x="8149643" y="4592973"/>
                  <a:pt x="8115300" y="4581525"/>
                </a:cubicBezTo>
                <a:cubicBezTo>
                  <a:pt x="8111040" y="4580105"/>
                  <a:pt x="8108950" y="4575175"/>
                  <a:pt x="8105775" y="4572000"/>
                </a:cubicBezTo>
                <a:lnTo>
                  <a:pt x="8105775" y="4572000"/>
                </a:lnTo>
                <a:lnTo>
                  <a:pt x="8029575" y="4600575"/>
                </a:lnTo>
                <a:lnTo>
                  <a:pt x="8029575" y="4600575"/>
                </a:lnTo>
                <a:cubicBezTo>
                  <a:pt x="8065191" y="4622835"/>
                  <a:pt x="8110457" y="4648131"/>
                  <a:pt x="8143875" y="4676775"/>
                </a:cubicBezTo>
                <a:cubicBezTo>
                  <a:pt x="8154102" y="4685541"/>
                  <a:pt x="8161489" y="4697520"/>
                  <a:pt x="8172450" y="4705350"/>
                </a:cubicBezTo>
                <a:cubicBezTo>
                  <a:pt x="8184004" y="4713603"/>
                  <a:pt x="8198509" y="4716875"/>
                  <a:pt x="8210550" y="4724400"/>
                </a:cubicBezTo>
                <a:cubicBezTo>
                  <a:pt x="8224012" y="4732814"/>
                  <a:pt x="8248650" y="4752975"/>
                  <a:pt x="8248650" y="4752975"/>
                </a:cubicBezTo>
                <a:lnTo>
                  <a:pt x="8248650" y="4752975"/>
                </a:lnTo>
                <a:lnTo>
                  <a:pt x="8248650" y="4829175"/>
                </a:lnTo>
                <a:lnTo>
                  <a:pt x="8239125" y="4857750"/>
                </a:lnTo>
                <a:cubicBezTo>
                  <a:pt x="8036669" y="4835255"/>
                  <a:pt x="8252158" y="4872488"/>
                  <a:pt x="8096250" y="4810125"/>
                </a:cubicBezTo>
                <a:cubicBezTo>
                  <a:pt x="8045677" y="4789896"/>
                  <a:pt x="8048625" y="4808173"/>
                  <a:pt x="8048625" y="4781550"/>
                </a:cubicBezTo>
                <a:lnTo>
                  <a:pt x="8048625" y="4781550"/>
                </a:lnTo>
                <a:lnTo>
                  <a:pt x="7905750" y="4781550"/>
                </a:lnTo>
                <a:lnTo>
                  <a:pt x="7905750" y="4781550"/>
                </a:lnTo>
                <a:cubicBezTo>
                  <a:pt x="7908925" y="4810125"/>
                  <a:pt x="7908302" y="4839383"/>
                  <a:pt x="7915275" y="4867275"/>
                </a:cubicBezTo>
                <a:cubicBezTo>
                  <a:pt x="7936086" y="4950520"/>
                  <a:pt x="7934325" y="4869972"/>
                  <a:pt x="7934325" y="4905375"/>
                </a:cubicBezTo>
                <a:lnTo>
                  <a:pt x="7934325" y="4905375"/>
                </a:lnTo>
                <a:cubicBezTo>
                  <a:pt x="7959725" y="4918075"/>
                  <a:pt x="7985594" y="4929877"/>
                  <a:pt x="8010525" y="4943475"/>
                </a:cubicBezTo>
                <a:cubicBezTo>
                  <a:pt x="8068556" y="4975128"/>
                  <a:pt x="8009732" y="4952736"/>
                  <a:pt x="8067675" y="4972050"/>
                </a:cubicBezTo>
                <a:lnTo>
                  <a:pt x="8134350" y="5038725"/>
                </a:lnTo>
                <a:lnTo>
                  <a:pt x="8134350" y="5038725"/>
                </a:lnTo>
                <a:lnTo>
                  <a:pt x="8286750" y="5172075"/>
                </a:lnTo>
                <a:lnTo>
                  <a:pt x="8353425" y="5286375"/>
                </a:lnTo>
                <a:lnTo>
                  <a:pt x="8515350" y="5400675"/>
                </a:lnTo>
                <a:lnTo>
                  <a:pt x="8572500" y="5457825"/>
                </a:lnTo>
                <a:lnTo>
                  <a:pt x="8810625" y="5800725"/>
                </a:lnTo>
                <a:cubicBezTo>
                  <a:pt x="8891533" y="5913997"/>
                  <a:pt x="8822249" y="5844637"/>
                  <a:pt x="8886825" y="5876925"/>
                </a:cubicBezTo>
                <a:cubicBezTo>
                  <a:pt x="8928447" y="5897736"/>
                  <a:pt x="8901066" y="5895975"/>
                  <a:pt x="8924925" y="5895975"/>
                </a:cubicBezTo>
                <a:lnTo>
                  <a:pt x="8924925" y="5895975"/>
                </a:lnTo>
                <a:lnTo>
                  <a:pt x="9039225" y="6019800"/>
                </a:lnTo>
                <a:lnTo>
                  <a:pt x="9134475" y="6096000"/>
                </a:lnTo>
                <a:cubicBezTo>
                  <a:pt x="9094260" y="6176430"/>
                  <a:pt x="9119951" y="6185740"/>
                  <a:pt x="9039225" y="6162675"/>
                </a:cubicBezTo>
                <a:cubicBezTo>
                  <a:pt x="9034908" y="6161441"/>
                  <a:pt x="9032875" y="6156325"/>
                  <a:pt x="9029700" y="6153150"/>
                </a:cubicBezTo>
                <a:lnTo>
                  <a:pt x="9029700" y="6153150"/>
                </a:lnTo>
                <a:cubicBezTo>
                  <a:pt x="9001125" y="6149975"/>
                  <a:pt x="8972392" y="6147997"/>
                  <a:pt x="8943975" y="6143625"/>
                </a:cubicBezTo>
                <a:cubicBezTo>
                  <a:pt x="8917241" y="6139512"/>
                  <a:pt x="8870977" y="6122467"/>
                  <a:pt x="8848725" y="6115050"/>
                </a:cubicBezTo>
                <a:cubicBezTo>
                  <a:pt x="8839200" y="6111875"/>
                  <a:pt x="8820150" y="6115565"/>
                  <a:pt x="8820150" y="6105525"/>
                </a:cubicBezTo>
                <a:lnTo>
                  <a:pt x="8820150" y="6067425"/>
                </a:lnTo>
                <a:lnTo>
                  <a:pt x="8820150" y="6067425"/>
                </a:lnTo>
                <a:cubicBezTo>
                  <a:pt x="8774275" y="6131650"/>
                  <a:pt x="8774663" y="6113883"/>
                  <a:pt x="8763000" y="6172200"/>
                </a:cubicBezTo>
                <a:cubicBezTo>
                  <a:pt x="8762377" y="6175313"/>
                  <a:pt x="8763000" y="6178550"/>
                  <a:pt x="8763000" y="6181725"/>
                </a:cubicBezTo>
                <a:lnTo>
                  <a:pt x="8763000" y="6181725"/>
                </a:lnTo>
                <a:cubicBezTo>
                  <a:pt x="8773577" y="6276917"/>
                  <a:pt x="8772525" y="6238699"/>
                  <a:pt x="8772525" y="6296025"/>
                </a:cubicBezTo>
                <a:lnTo>
                  <a:pt x="8772525" y="6296025"/>
                </a:lnTo>
                <a:lnTo>
                  <a:pt x="8734425" y="6315075"/>
                </a:lnTo>
                <a:cubicBezTo>
                  <a:pt x="8702675" y="6308725"/>
                  <a:pt x="8670308" y="6304920"/>
                  <a:pt x="8639175" y="6296025"/>
                </a:cubicBezTo>
                <a:cubicBezTo>
                  <a:pt x="8600211" y="6284892"/>
                  <a:pt x="8605331" y="6274341"/>
                  <a:pt x="8572500" y="6257925"/>
                </a:cubicBezTo>
                <a:cubicBezTo>
                  <a:pt x="8563520" y="6253435"/>
                  <a:pt x="8553450" y="6251575"/>
                  <a:pt x="8543925" y="6248400"/>
                </a:cubicBezTo>
                <a:cubicBezTo>
                  <a:pt x="8522035" y="6182731"/>
                  <a:pt x="8539074" y="6205449"/>
                  <a:pt x="8505825" y="6172200"/>
                </a:cubicBezTo>
                <a:lnTo>
                  <a:pt x="8505825" y="6172200"/>
                </a:lnTo>
                <a:cubicBezTo>
                  <a:pt x="8423679" y="6203005"/>
                  <a:pt x="8456752" y="6200775"/>
                  <a:pt x="8410575" y="6200775"/>
                </a:cubicBezTo>
                <a:lnTo>
                  <a:pt x="8410575" y="6200775"/>
                </a:lnTo>
                <a:cubicBezTo>
                  <a:pt x="8382000" y="6194425"/>
                  <a:pt x="8353248" y="6188825"/>
                  <a:pt x="8324850" y="6181725"/>
                </a:cubicBezTo>
                <a:cubicBezTo>
                  <a:pt x="8278718" y="6170192"/>
                  <a:pt x="8313609" y="6172200"/>
                  <a:pt x="8277225" y="6172200"/>
                </a:cubicBezTo>
                <a:lnTo>
                  <a:pt x="8277225" y="6172200"/>
                </a:lnTo>
                <a:lnTo>
                  <a:pt x="8267700" y="6124575"/>
                </a:lnTo>
                <a:lnTo>
                  <a:pt x="8067675" y="6124575"/>
                </a:lnTo>
                <a:lnTo>
                  <a:pt x="8067675" y="6124575"/>
                </a:lnTo>
                <a:cubicBezTo>
                  <a:pt x="8020050" y="6121400"/>
                  <a:pt x="7972191" y="6120737"/>
                  <a:pt x="7924800" y="6115050"/>
                </a:cubicBezTo>
                <a:cubicBezTo>
                  <a:pt x="7892652" y="6111192"/>
                  <a:pt x="7861300" y="6102350"/>
                  <a:pt x="7829550" y="6096000"/>
                </a:cubicBezTo>
                <a:lnTo>
                  <a:pt x="7781925" y="6086475"/>
                </a:lnTo>
                <a:cubicBezTo>
                  <a:pt x="7775575" y="6073775"/>
                  <a:pt x="7768468" y="6061426"/>
                  <a:pt x="7762875" y="6048375"/>
                </a:cubicBezTo>
                <a:cubicBezTo>
                  <a:pt x="7758920" y="6039147"/>
                  <a:pt x="7759374" y="6027832"/>
                  <a:pt x="7753350" y="6019800"/>
                </a:cubicBezTo>
                <a:cubicBezTo>
                  <a:pt x="7749090" y="6014120"/>
                  <a:pt x="7740650" y="6013450"/>
                  <a:pt x="7734300" y="6010275"/>
                </a:cubicBezTo>
                <a:lnTo>
                  <a:pt x="7734300" y="6010275"/>
                </a:lnTo>
                <a:cubicBezTo>
                  <a:pt x="7705725" y="6022975"/>
                  <a:pt x="7676544" y="6034391"/>
                  <a:pt x="7648575" y="6048375"/>
                </a:cubicBezTo>
                <a:cubicBezTo>
                  <a:pt x="7638336" y="6053495"/>
                  <a:pt x="7630860" y="6063805"/>
                  <a:pt x="7620000" y="6067425"/>
                </a:cubicBezTo>
                <a:cubicBezTo>
                  <a:pt x="7601678" y="6073532"/>
                  <a:pt x="7581703" y="6072760"/>
                  <a:pt x="7562850" y="6076950"/>
                </a:cubicBezTo>
                <a:cubicBezTo>
                  <a:pt x="7488361" y="6093503"/>
                  <a:pt x="7599278" y="6086475"/>
                  <a:pt x="7467600" y="6086475"/>
                </a:cubicBezTo>
                <a:lnTo>
                  <a:pt x="7467600" y="6086475"/>
                </a:lnTo>
                <a:cubicBezTo>
                  <a:pt x="7424754" y="6070408"/>
                  <a:pt x="7395373" y="6065973"/>
                  <a:pt x="7362825" y="6038850"/>
                </a:cubicBezTo>
                <a:cubicBezTo>
                  <a:pt x="7352477" y="6030226"/>
                  <a:pt x="7345673" y="6017414"/>
                  <a:pt x="7334250" y="6010275"/>
                </a:cubicBezTo>
                <a:cubicBezTo>
                  <a:pt x="7319751" y="6001213"/>
                  <a:pt x="7301918" y="5998871"/>
                  <a:pt x="7286625" y="5991225"/>
                </a:cubicBezTo>
                <a:cubicBezTo>
                  <a:pt x="7272697" y="5984261"/>
                  <a:pt x="7228579" y="5950072"/>
                  <a:pt x="7219950" y="5943600"/>
                </a:cubicBezTo>
                <a:cubicBezTo>
                  <a:pt x="7216775" y="5930900"/>
                  <a:pt x="7220364" y="5914019"/>
                  <a:pt x="7210425" y="5905500"/>
                </a:cubicBezTo>
                <a:cubicBezTo>
                  <a:pt x="7195179" y="5892432"/>
                  <a:pt x="7153275" y="5886450"/>
                  <a:pt x="7153275" y="5886450"/>
                </a:cubicBezTo>
                <a:lnTo>
                  <a:pt x="7153275" y="5886450"/>
                </a:lnTo>
                <a:cubicBezTo>
                  <a:pt x="7127875" y="5870575"/>
                  <a:pt x="7103866" y="5852220"/>
                  <a:pt x="7077075" y="5838825"/>
                </a:cubicBezTo>
                <a:cubicBezTo>
                  <a:pt x="7046894" y="5823735"/>
                  <a:pt x="7013728" y="5819365"/>
                  <a:pt x="6981825" y="5810250"/>
                </a:cubicBezTo>
                <a:cubicBezTo>
                  <a:pt x="6954362" y="5802403"/>
                  <a:pt x="6956682" y="5802441"/>
                  <a:pt x="6934200" y="5791200"/>
                </a:cubicBezTo>
                <a:lnTo>
                  <a:pt x="6934200" y="5791200"/>
                </a:lnTo>
                <a:lnTo>
                  <a:pt x="6886575" y="5848350"/>
                </a:lnTo>
                <a:cubicBezTo>
                  <a:pt x="6903641" y="6019012"/>
                  <a:pt x="6876104" y="5894082"/>
                  <a:pt x="6915150" y="5972175"/>
                </a:cubicBezTo>
                <a:cubicBezTo>
                  <a:pt x="6919640" y="5981155"/>
                  <a:pt x="6916321" y="5995181"/>
                  <a:pt x="6924675" y="6000750"/>
                </a:cubicBezTo>
                <a:cubicBezTo>
                  <a:pt x="6938145" y="6009730"/>
                  <a:pt x="6972300" y="6010275"/>
                  <a:pt x="6972300" y="6010275"/>
                </a:cubicBezTo>
                <a:lnTo>
                  <a:pt x="6972300" y="6010275"/>
                </a:lnTo>
                <a:cubicBezTo>
                  <a:pt x="7072563" y="6017437"/>
                  <a:pt x="7075973" y="6009960"/>
                  <a:pt x="7143750" y="6029325"/>
                </a:cubicBezTo>
                <a:cubicBezTo>
                  <a:pt x="7153404" y="6032083"/>
                  <a:pt x="7162447" y="6037054"/>
                  <a:pt x="7172325" y="6038850"/>
                </a:cubicBezTo>
                <a:cubicBezTo>
                  <a:pt x="7197510" y="6043429"/>
                  <a:pt x="7248525" y="6048375"/>
                  <a:pt x="7248525" y="6048375"/>
                </a:cubicBezTo>
                <a:lnTo>
                  <a:pt x="7248525" y="6048375"/>
                </a:lnTo>
                <a:lnTo>
                  <a:pt x="7448550" y="6257925"/>
                </a:lnTo>
                <a:cubicBezTo>
                  <a:pt x="7480300" y="6270625"/>
                  <a:pt x="7512369" y="6282555"/>
                  <a:pt x="7543800" y="6296025"/>
                </a:cubicBezTo>
                <a:cubicBezTo>
                  <a:pt x="7556851" y="6301618"/>
                  <a:pt x="7568849" y="6309482"/>
                  <a:pt x="7581900" y="6315075"/>
                </a:cubicBezTo>
                <a:cubicBezTo>
                  <a:pt x="7629082" y="6335296"/>
                  <a:pt x="7593288" y="6310963"/>
                  <a:pt x="7639050" y="6343650"/>
                </a:cubicBezTo>
                <a:cubicBezTo>
                  <a:pt x="7651968" y="6352877"/>
                  <a:pt x="7664232" y="6362998"/>
                  <a:pt x="7677150" y="6372225"/>
                </a:cubicBezTo>
                <a:cubicBezTo>
                  <a:pt x="7686465" y="6378879"/>
                  <a:pt x="7696931" y="6383946"/>
                  <a:pt x="7705725" y="6391275"/>
                </a:cubicBezTo>
                <a:cubicBezTo>
                  <a:pt x="7742709" y="6422095"/>
                  <a:pt x="7719377" y="6419850"/>
                  <a:pt x="7743825" y="6419850"/>
                </a:cubicBezTo>
                <a:lnTo>
                  <a:pt x="7743825" y="6419850"/>
                </a:lnTo>
                <a:cubicBezTo>
                  <a:pt x="7731125" y="6445250"/>
                  <a:pt x="7717476" y="6470197"/>
                  <a:pt x="7705725" y="6496050"/>
                </a:cubicBezTo>
                <a:cubicBezTo>
                  <a:pt x="7687483" y="6536181"/>
                  <a:pt x="7706563" y="6514262"/>
                  <a:pt x="7686675" y="6534150"/>
                </a:cubicBezTo>
                <a:lnTo>
                  <a:pt x="7686675" y="6534150"/>
                </a:lnTo>
                <a:cubicBezTo>
                  <a:pt x="7670800" y="6556375"/>
                  <a:pt x="7653102" y="6577405"/>
                  <a:pt x="7639050" y="6600825"/>
                </a:cubicBezTo>
                <a:cubicBezTo>
                  <a:pt x="7633884" y="6609434"/>
                  <a:pt x="7633050" y="6619999"/>
                  <a:pt x="7629525" y="6629400"/>
                </a:cubicBezTo>
                <a:cubicBezTo>
                  <a:pt x="7613260" y="6672773"/>
                  <a:pt x="7615870" y="6666235"/>
                  <a:pt x="7600950" y="6696075"/>
                </a:cubicBezTo>
                <a:lnTo>
                  <a:pt x="7600950" y="6696075"/>
                </a:lnTo>
                <a:cubicBezTo>
                  <a:pt x="7521910" y="6735595"/>
                  <a:pt x="7524750" y="6705777"/>
                  <a:pt x="7524750" y="6743700"/>
                </a:cubicBezTo>
                <a:lnTo>
                  <a:pt x="7524750" y="6743700"/>
                </a:lnTo>
                <a:cubicBezTo>
                  <a:pt x="7439631" y="6775619"/>
                  <a:pt x="7475677" y="6772275"/>
                  <a:pt x="7419975" y="6772275"/>
                </a:cubicBezTo>
                <a:lnTo>
                  <a:pt x="7419975" y="6772275"/>
                </a:lnTo>
                <a:cubicBezTo>
                  <a:pt x="7375525" y="6769100"/>
                  <a:pt x="7330883" y="6767957"/>
                  <a:pt x="7286625" y="6762750"/>
                </a:cubicBezTo>
                <a:cubicBezTo>
                  <a:pt x="7276654" y="6761577"/>
                  <a:pt x="7267954" y="6754876"/>
                  <a:pt x="7258050" y="6753225"/>
                </a:cubicBezTo>
                <a:cubicBezTo>
                  <a:pt x="7229690" y="6748498"/>
                  <a:pt x="7200787" y="6747766"/>
                  <a:pt x="7172325" y="6743700"/>
                </a:cubicBezTo>
                <a:cubicBezTo>
                  <a:pt x="7132096" y="6737953"/>
                  <a:pt x="7129366" y="6735730"/>
                  <a:pt x="7096125" y="6724650"/>
                </a:cubicBezTo>
                <a:cubicBezTo>
                  <a:pt x="7082584" y="6684027"/>
                  <a:pt x="7086600" y="6706115"/>
                  <a:pt x="7086600" y="6657975"/>
                </a:cubicBezTo>
                <a:lnTo>
                  <a:pt x="7086600" y="6657975"/>
                </a:lnTo>
                <a:cubicBezTo>
                  <a:pt x="7054850" y="6635750"/>
                  <a:pt x="7022355" y="6614553"/>
                  <a:pt x="6991350" y="6591300"/>
                </a:cubicBezTo>
                <a:cubicBezTo>
                  <a:pt x="6978650" y="6581775"/>
                  <a:pt x="6966255" y="6571829"/>
                  <a:pt x="6953250" y="6562725"/>
                </a:cubicBezTo>
                <a:cubicBezTo>
                  <a:pt x="6934493" y="6549595"/>
                  <a:pt x="6915150" y="6537325"/>
                  <a:pt x="6896100" y="6524625"/>
                </a:cubicBezTo>
                <a:cubicBezTo>
                  <a:pt x="6871899" y="6508491"/>
                  <a:pt x="6857285" y="6501446"/>
                  <a:pt x="6838950" y="6477000"/>
                </a:cubicBezTo>
                <a:cubicBezTo>
                  <a:pt x="6827842" y="6462189"/>
                  <a:pt x="6819900" y="6445250"/>
                  <a:pt x="6810375" y="6429375"/>
                </a:cubicBezTo>
                <a:cubicBezTo>
                  <a:pt x="6799089" y="6372944"/>
                  <a:pt x="6812298" y="6393198"/>
                  <a:pt x="6781800" y="6362700"/>
                </a:cubicBezTo>
                <a:lnTo>
                  <a:pt x="6781800" y="6362700"/>
                </a:lnTo>
                <a:cubicBezTo>
                  <a:pt x="6756400" y="6353175"/>
                  <a:pt x="6729415" y="6347115"/>
                  <a:pt x="6705600" y="6334125"/>
                </a:cubicBezTo>
                <a:cubicBezTo>
                  <a:pt x="6693774" y="6327675"/>
                  <a:pt x="6688233" y="6313022"/>
                  <a:pt x="6677025" y="6305550"/>
                </a:cubicBezTo>
                <a:cubicBezTo>
                  <a:pt x="6645438" y="6284492"/>
                  <a:pt x="6648450" y="6309395"/>
                  <a:pt x="6648450" y="6286500"/>
                </a:cubicBezTo>
                <a:lnTo>
                  <a:pt x="6648450" y="6286500"/>
                </a:lnTo>
                <a:lnTo>
                  <a:pt x="6543675" y="6257925"/>
                </a:lnTo>
                <a:cubicBezTo>
                  <a:pt x="6517544" y="6250459"/>
                  <a:pt x="6492637" y="6239415"/>
                  <a:pt x="6467475" y="6229350"/>
                </a:cubicBezTo>
                <a:lnTo>
                  <a:pt x="6429375" y="6191250"/>
                </a:lnTo>
                <a:lnTo>
                  <a:pt x="6429375" y="6191250"/>
                </a:lnTo>
                <a:lnTo>
                  <a:pt x="6343650" y="6229350"/>
                </a:lnTo>
                <a:cubicBezTo>
                  <a:pt x="6282446" y="6257598"/>
                  <a:pt x="6329008" y="6240581"/>
                  <a:pt x="6276975" y="6257925"/>
                </a:cubicBezTo>
                <a:cubicBezTo>
                  <a:pt x="6273864" y="6260258"/>
                  <a:pt x="6220249" y="6301571"/>
                  <a:pt x="6210300" y="6305550"/>
                </a:cubicBezTo>
                <a:cubicBezTo>
                  <a:pt x="6204404" y="6307908"/>
                  <a:pt x="6197600" y="6305550"/>
                  <a:pt x="6191250" y="6305550"/>
                </a:cubicBezTo>
                <a:lnTo>
                  <a:pt x="6191250" y="6305550"/>
                </a:lnTo>
                <a:cubicBezTo>
                  <a:pt x="6203950" y="6280150"/>
                  <a:pt x="6217599" y="6255203"/>
                  <a:pt x="6229350" y="6229350"/>
                </a:cubicBezTo>
                <a:cubicBezTo>
                  <a:pt x="6233505" y="6220210"/>
                  <a:pt x="6234385" y="6209755"/>
                  <a:pt x="6238875" y="6200775"/>
                </a:cubicBezTo>
                <a:cubicBezTo>
                  <a:pt x="6243995" y="6190536"/>
                  <a:pt x="6255442" y="6183375"/>
                  <a:pt x="6257925" y="6172200"/>
                </a:cubicBezTo>
                <a:cubicBezTo>
                  <a:pt x="6262058" y="6153604"/>
                  <a:pt x="6257925" y="6134100"/>
                  <a:pt x="6257925" y="6115050"/>
                </a:cubicBezTo>
                <a:lnTo>
                  <a:pt x="6257925" y="6115050"/>
                </a:lnTo>
                <a:cubicBezTo>
                  <a:pt x="6223000" y="6089650"/>
                  <a:pt x="6194119" y="6052506"/>
                  <a:pt x="6153150" y="6038850"/>
                </a:cubicBezTo>
                <a:cubicBezTo>
                  <a:pt x="6143625" y="6035675"/>
                  <a:pt x="6133555" y="6033815"/>
                  <a:pt x="6124575" y="6029325"/>
                </a:cubicBezTo>
                <a:cubicBezTo>
                  <a:pt x="6100608" y="6017342"/>
                  <a:pt x="6077014" y="5994805"/>
                  <a:pt x="6048375" y="5991225"/>
                </a:cubicBezTo>
                <a:cubicBezTo>
                  <a:pt x="6032623" y="5989256"/>
                  <a:pt x="6016625" y="5991225"/>
                  <a:pt x="6000750" y="5991225"/>
                </a:cubicBezTo>
                <a:lnTo>
                  <a:pt x="6000750" y="5991225"/>
                </a:lnTo>
                <a:cubicBezTo>
                  <a:pt x="5972175" y="5984875"/>
                  <a:pt x="5941207" y="5985266"/>
                  <a:pt x="5915025" y="5972175"/>
                </a:cubicBezTo>
                <a:cubicBezTo>
                  <a:pt x="5894945" y="5962135"/>
                  <a:pt x="5884296" y="5939334"/>
                  <a:pt x="5867400" y="5924550"/>
                </a:cubicBezTo>
                <a:cubicBezTo>
                  <a:pt x="5843437" y="5903582"/>
                  <a:pt x="5828690" y="5903229"/>
                  <a:pt x="5800725" y="5886450"/>
                </a:cubicBezTo>
                <a:cubicBezTo>
                  <a:pt x="5796875" y="5884140"/>
                  <a:pt x="5794375" y="5880100"/>
                  <a:pt x="5791200" y="5876925"/>
                </a:cubicBezTo>
                <a:lnTo>
                  <a:pt x="5791200" y="5876925"/>
                </a:lnTo>
                <a:cubicBezTo>
                  <a:pt x="5660583" y="5882862"/>
                  <a:pt x="5605641" y="5828944"/>
                  <a:pt x="5562600" y="5915025"/>
                </a:cubicBezTo>
                <a:cubicBezTo>
                  <a:pt x="5558110" y="5924005"/>
                  <a:pt x="5555044" y="5933755"/>
                  <a:pt x="5553075" y="5943600"/>
                </a:cubicBezTo>
                <a:cubicBezTo>
                  <a:pt x="5551830" y="5949827"/>
                  <a:pt x="5553075" y="5956300"/>
                  <a:pt x="5553075" y="5962650"/>
                </a:cubicBezTo>
                <a:lnTo>
                  <a:pt x="5553075" y="5962650"/>
                </a:lnTo>
                <a:cubicBezTo>
                  <a:pt x="5556250" y="5994400"/>
                  <a:pt x="5554378" y="6027069"/>
                  <a:pt x="5562600" y="6057900"/>
                </a:cubicBezTo>
                <a:cubicBezTo>
                  <a:pt x="5567370" y="6075788"/>
                  <a:pt x="5582896" y="6088966"/>
                  <a:pt x="5591175" y="6105525"/>
                </a:cubicBezTo>
                <a:cubicBezTo>
                  <a:pt x="5603712" y="6130599"/>
                  <a:pt x="5600700" y="6135953"/>
                  <a:pt x="5600700" y="6162675"/>
                </a:cubicBezTo>
                <a:lnTo>
                  <a:pt x="5600700" y="6162675"/>
                </a:lnTo>
                <a:lnTo>
                  <a:pt x="5400675" y="6477000"/>
                </a:lnTo>
                <a:lnTo>
                  <a:pt x="5124450" y="6477000"/>
                </a:lnTo>
                <a:cubicBezTo>
                  <a:pt x="5015918" y="6422734"/>
                  <a:pt x="5081105" y="6461007"/>
                  <a:pt x="5010150" y="6410325"/>
                </a:cubicBezTo>
                <a:cubicBezTo>
                  <a:pt x="5000835" y="6403671"/>
                  <a:pt x="4990369" y="6398604"/>
                  <a:pt x="4981575" y="6391275"/>
                </a:cubicBezTo>
                <a:cubicBezTo>
                  <a:pt x="4971227" y="6382651"/>
                  <a:pt x="4963348" y="6371324"/>
                  <a:pt x="4953000" y="6362700"/>
                </a:cubicBezTo>
                <a:cubicBezTo>
                  <a:pt x="4944206" y="6355371"/>
                  <a:pt x="4924425" y="6343650"/>
                  <a:pt x="4924425" y="6343650"/>
                </a:cubicBezTo>
                <a:lnTo>
                  <a:pt x="4924425" y="6343650"/>
                </a:lnTo>
                <a:lnTo>
                  <a:pt x="4924425" y="6238875"/>
                </a:lnTo>
                <a:lnTo>
                  <a:pt x="4105275" y="5724525"/>
                </a:lnTo>
                <a:lnTo>
                  <a:pt x="3895725" y="5410200"/>
                </a:lnTo>
                <a:lnTo>
                  <a:pt x="3800475" y="5124450"/>
                </a:lnTo>
                <a:lnTo>
                  <a:pt x="3790950" y="4819650"/>
                </a:lnTo>
                <a:lnTo>
                  <a:pt x="3638550" y="4505325"/>
                </a:lnTo>
                <a:lnTo>
                  <a:pt x="3448050" y="4391025"/>
                </a:lnTo>
                <a:cubicBezTo>
                  <a:pt x="3341765" y="4316625"/>
                  <a:pt x="3380204" y="4351754"/>
                  <a:pt x="3324225" y="4295775"/>
                </a:cubicBezTo>
                <a:cubicBezTo>
                  <a:pt x="3321050" y="4283075"/>
                  <a:pt x="3318462" y="4270214"/>
                  <a:pt x="3314700" y="4257675"/>
                </a:cubicBezTo>
                <a:cubicBezTo>
                  <a:pt x="3293642" y="4187482"/>
                  <a:pt x="3295650" y="4222825"/>
                  <a:pt x="3295650" y="4181475"/>
                </a:cubicBezTo>
                <a:lnTo>
                  <a:pt x="3295650" y="4181475"/>
                </a:lnTo>
                <a:lnTo>
                  <a:pt x="3238500" y="4019550"/>
                </a:lnTo>
                <a:lnTo>
                  <a:pt x="3143250" y="4200525"/>
                </a:lnTo>
                <a:lnTo>
                  <a:pt x="3143250" y="4295775"/>
                </a:lnTo>
                <a:cubicBezTo>
                  <a:pt x="3140075" y="4324350"/>
                  <a:pt x="3137084" y="4352946"/>
                  <a:pt x="3133725" y="4381500"/>
                </a:cubicBezTo>
                <a:cubicBezTo>
                  <a:pt x="3130734" y="4406922"/>
                  <a:pt x="3124200" y="4457700"/>
                  <a:pt x="3124200" y="4457700"/>
                </a:cubicBezTo>
                <a:lnTo>
                  <a:pt x="3124200" y="4457700"/>
                </a:lnTo>
                <a:cubicBezTo>
                  <a:pt x="3133725" y="4483100"/>
                  <a:pt x="3139785" y="4510085"/>
                  <a:pt x="3152775" y="4533900"/>
                </a:cubicBezTo>
                <a:cubicBezTo>
                  <a:pt x="3169156" y="4563932"/>
                  <a:pt x="3192738" y="4565498"/>
                  <a:pt x="3219450" y="4581525"/>
                </a:cubicBezTo>
                <a:cubicBezTo>
                  <a:pt x="3223300" y="4583835"/>
                  <a:pt x="3225800" y="4587875"/>
                  <a:pt x="3228975" y="4591050"/>
                </a:cubicBezTo>
                <a:lnTo>
                  <a:pt x="3228975" y="4591050"/>
                </a:lnTo>
                <a:cubicBezTo>
                  <a:pt x="3355966" y="4600819"/>
                  <a:pt x="3311403" y="4600575"/>
                  <a:pt x="3362325" y="4600575"/>
                </a:cubicBezTo>
                <a:lnTo>
                  <a:pt x="3362325" y="4600575"/>
                </a:lnTo>
                <a:cubicBezTo>
                  <a:pt x="3341669" y="4714185"/>
                  <a:pt x="3368376" y="4680249"/>
                  <a:pt x="3324225" y="4724400"/>
                </a:cubicBezTo>
                <a:lnTo>
                  <a:pt x="3324225" y="4724400"/>
                </a:lnTo>
                <a:lnTo>
                  <a:pt x="3324225" y="4829175"/>
                </a:lnTo>
                <a:cubicBezTo>
                  <a:pt x="3305175" y="4806950"/>
                  <a:pt x="3286930" y="4784009"/>
                  <a:pt x="3267075" y="4762500"/>
                </a:cubicBezTo>
                <a:cubicBezTo>
                  <a:pt x="3248802" y="4742704"/>
                  <a:pt x="3226089" y="4726903"/>
                  <a:pt x="3209925" y="4705350"/>
                </a:cubicBezTo>
                <a:cubicBezTo>
                  <a:pt x="3200400" y="4692650"/>
                  <a:pt x="3192575" y="4678475"/>
                  <a:pt x="3181350" y="4667250"/>
                </a:cubicBezTo>
                <a:cubicBezTo>
                  <a:pt x="3166975" y="4652875"/>
                  <a:pt x="3149989" y="4641348"/>
                  <a:pt x="3133725" y="4629150"/>
                </a:cubicBezTo>
                <a:cubicBezTo>
                  <a:pt x="3124567" y="4622281"/>
                  <a:pt x="3105150" y="4610100"/>
                  <a:pt x="3105150" y="4610100"/>
                </a:cubicBezTo>
                <a:lnTo>
                  <a:pt x="3105150" y="4610100"/>
                </a:lnTo>
                <a:lnTo>
                  <a:pt x="3105150" y="4514850"/>
                </a:lnTo>
                <a:lnTo>
                  <a:pt x="3028950" y="4476750"/>
                </a:lnTo>
                <a:lnTo>
                  <a:pt x="3028950" y="4476750"/>
                </a:lnTo>
                <a:cubicBezTo>
                  <a:pt x="3035300" y="4445000"/>
                  <a:pt x="3041216" y="4413160"/>
                  <a:pt x="3048000" y="4381500"/>
                </a:cubicBezTo>
                <a:cubicBezTo>
                  <a:pt x="3050743" y="4368700"/>
                  <a:pt x="3057525" y="4356491"/>
                  <a:pt x="3057525" y="4343400"/>
                </a:cubicBezTo>
                <a:cubicBezTo>
                  <a:pt x="3057525" y="4311492"/>
                  <a:pt x="3048000" y="4248150"/>
                  <a:pt x="3048000" y="4248150"/>
                </a:cubicBezTo>
                <a:lnTo>
                  <a:pt x="3048000" y="4248150"/>
                </a:lnTo>
                <a:cubicBezTo>
                  <a:pt x="3025775" y="4229100"/>
                  <a:pt x="3003083" y="4210582"/>
                  <a:pt x="2981325" y="4191000"/>
                </a:cubicBezTo>
                <a:cubicBezTo>
                  <a:pt x="2971313" y="4181989"/>
                  <a:pt x="2963958" y="4169897"/>
                  <a:pt x="2952750" y="4162425"/>
                </a:cubicBezTo>
                <a:cubicBezTo>
                  <a:pt x="2944396" y="4156856"/>
                  <a:pt x="2933155" y="4157390"/>
                  <a:pt x="2924175" y="4152900"/>
                </a:cubicBezTo>
                <a:cubicBezTo>
                  <a:pt x="2914011" y="4147818"/>
                  <a:pt x="2882986" y="4120335"/>
                  <a:pt x="2867025" y="4124325"/>
                </a:cubicBezTo>
                <a:cubicBezTo>
                  <a:pt x="2860137" y="4126047"/>
                  <a:pt x="2860675" y="4137025"/>
                  <a:pt x="2857500" y="4143375"/>
                </a:cubicBezTo>
                <a:lnTo>
                  <a:pt x="2857500" y="4143375"/>
                </a:lnTo>
                <a:cubicBezTo>
                  <a:pt x="2828925" y="4159250"/>
                  <a:pt x="2801013" y="4176381"/>
                  <a:pt x="2771775" y="4191000"/>
                </a:cubicBezTo>
                <a:cubicBezTo>
                  <a:pt x="2762795" y="4195490"/>
                  <a:pt x="2753190" y="4199526"/>
                  <a:pt x="2743200" y="4200525"/>
                </a:cubicBezTo>
                <a:cubicBezTo>
                  <a:pt x="2721085" y="4202736"/>
                  <a:pt x="2698750" y="4200525"/>
                  <a:pt x="2676525" y="4200525"/>
                </a:cubicBezTo>
                <a:lnTo>
                  <a:pt x="2676525" y="4200525"/>
                </a:lnTo>
                <a:cubicBezTo>
                  <a:pt x="2641600" y="4197350"/>
                  <a:pt x="2606467" y="4195960"/>
                  <a:pt x="2571750" y="4191000"/>
                </a:cubicBezTo>
                <a:cubicBezTo>
                  <a:pt x="2561811" y="4189580"/>
                  <a:pt x="2551529" y="4187044"/>
                  <a:pt x="2543175" y="4181475"/>
                </a:cubicBezTo>
                <a:cubicBezTo>
                  <a:pt x="2512355" y="4160928"/>
                  <a:pt x="2514600" y="4163949"/>
                  <a:pt x="2514600" y="4143375"/>
                </a:cubicBezTo>
                <a:lnTo>
                  <a:pt x="2514600" y="4143375"/>
                </a:lnTo>
                <a:cubicBezTo>
                  <a:pt x="2477877" y="4091963"/>
                  <a:pt x="2466600" y="4068450"/>
                  <a:pt x="2419350" y="4029075"/>
                </a:cubicBezTo>
                <a:cubicBezTo>
                  <a:pt x="2416911" y="4027042"/>
                  <a:pt x="2413000" y="4029075"/>
                  <a:pt x="2409825" y="4029075"/>
                </a:cubicBezTo>
                <a:lnTo>
                  <a:pt x="2409825" y="4029075"/>
                </a:lnTo>
                <a:cubicBezTo>
                  <a:pt x="2484052" y="4012580"/>
                  <a:pt x="2521186" y="3995200"/>
                  <a:pt x="2600325" y="4019550"/>
                </a:cubicBezTo>
                <a:cubicBezTo>
                  <a:pt x="2701779" y="4050767"/>
                  <a:pt x="2585561" y="4048125"/>
                  <a:pt x="2628900" y="4048125"/>
                </a:cubicBezTo>
                <a:lnTo>
                  <a:pt x="2628900" y="4048125"/>
                </a:lnTo>
                <a:lnTo>
                  <a:pt x="2752725" y="4019550"/>
                </a:lnTo>
                <a:lnTo>
                  <a:pt x="2752725" y="4019550"/>
                </a:lnTo>
                <a:lnTo>
                  <a:pt x="2886075" y="4019550"/>
                </a:lnTo>
                <a:cubicBezTo>
                  <a:pt x="2959568" y="4082544"/>
                  <a:pt x="2932052" y="4056002"/>
                  <a:pt x="2971800" y="4095750"/>
                </a:cubicBezTo>
                <a:lnTo>
                  <a:pt x="2971800" y="4095750"/>
                </a:lnTo>
                <a:lnTo>
                  <a:pt x="3019425" y="4095750"/>
                </a:lnTo>
                <a:cubicBezTo>
                  <a:pt x="3035300" y="4067175"/>
                  <a:pt x="3052431" y="4039263"/>
                  <a:pt x="3067050" y="4010025"/>
                </a:cubicBezTo>
                <a:cubicBezTo>
                  <a:pt x="3089631" y="3964863"/>
                  <a:pt x="3079901" y="3964699"/>
                  <a:pt x="3105150" y="3924300"/>
                </a:cubicBezTo>
                <a:cubicBezTo>
                  <a:pt x="3113564" y="3910838"/>
                  <a:pt x="3125311" y="3899662"/>
                  <a:pt x="3133725" y="3886200"/>
                </a:cubicBezTo>
                <a:cubicBezTo>
                  <a:pt x="3141250" y="3874159"/>
                  <a:pt x="3147182" y="3861151"/>
                  <a:pt x="3152775" y="3848100"/>
                </a:cubicBezTo>
                <a:cubicBezTo>
                  <a:pt x="3169192" y="3809793"/>
                  <a:pt x="3152753" y="3829072"/>
                  <a:pt x="3171825" y="3810000"/>
                </a:cubicBezTo>
                <a:lnTo>
                  <a:pt x="3162300" y="3829050"/>
                </a:lnTo>
                <a:cubicBezTo>
                  <a:pt x="3124200" y="3816350"/>
                  <a:pt x="3083921" y="3808911"/>
                  <a:pt x="3048000" y="3790950"/>
                </a:cubicBezTo>
                <a:cubicBezTo>
                  <a:pt x="3016250" y="3775075"/>
                  <a:pt x="2982286" y="3763016"/>
                  <a:pt x="2952750" y="3743325"/>
                </a:cubicBezTo>
                <a:cubicBezTo>
                  <a:pt x="2943225" y="3736975"/>
                  <a:pt x="2934894" y="3728295"/>
                  <a:pt x="2924175" y="3724275"/>
                </a:cubicBezTo>
                <a:cubicBezTo>
                  <a:pt x="2909016" y="3718591"/>
                  <a:pt x="2892425" y="3717925"/>
                  <a:pt x="2876550" y="3714750"/>
                </a:cubicBezTo>
                <a:cubicBezTo>
                  <a:pt x="2871433" y="3710912"/>
                  <a:pt x="2821271" y="3672190"/>
                  <a:pt x="2809875" y="3667125"/>
                </a:cubicBezTo>
                <a:cubicBezTo>
                  <a:pt x="2791525" y="3658970"/>
                  <a:pt x="2771775" y="3654425"/>
                  <a:pt x="2752725" y="3648075"/>
                </a:cubicBezTo>
                <a:lnTo>
                  <a:pt x="2724150" y="3638550"/>
                </a:lnTo>
                <a:lnTo>
                  <a:pt x="2667000" y="3619500"/>
                </a:lnTo>
                <a:lnTo>
                  <a:pt x="2667000" y="3619500"/>
                </a:lnTo>
                <a:lnTo>
                  <a:pt x="2571750" y="3581400"/>
                </a:lnTo>
                <a:cubicBezTo>
                  <a:pt x="2562379" y="3577796"/>
                  <a:pt x="2552576" y="3575400"/>
                  <a:pt x="2543175" y="3571875"/>
                </a:cubicBezTo>
                <a:cubicBezTo>
                  <a:pt x="2527166" y="3565872"/>
                  <a:pt x="2511618" y="3558668"/>
                  <a:pt x="2495550" y="3552825"/>
                </a:cubicBezTo>
                <a:cubicBezTo>
                  <a:pt x="2476679" y="3545963"/>
                  <a:pt x="2457450" y="3540125"/>
                  <a:pt x="2438400" y="3533775"/>
                </a:cubicBezTo>
                <a:cubicBezTo>
                  <a:pt x="2409704" y="3524210"/>
                  <a:pt x="2355110" y="3505200"/>
                  <a:pt x="2333625" y="3505200"/>
                </a:cubicBezTo>
                <a:lnTo>
                  <a:pt x="2295525" y="3505200"/>
                </a:lnTo>
                <a:lnTo>
                  <a:pt x="2295525" y="3505200"/>
                </a:lnTo>
                <a:cubicBezTo>
                  <a:pt x="2274906" y="3500618"/>
                  <a:pt x="2189201" y="3486404"/>
                  <a:pt x="2162175" y="3467100"/>
                </a:cubicBezTo>
                <a:cubicBezTo>
                  <a:pt x="2091336" y="3416501"/>
                  <a:pt x="2205150" y="3454031"/>
                  <a:pt x="2105025" y="3429000"/>
                </a:cubicBezTo>
                <a:cubicBezTo>
                  <a:pt x="2101850" y="3419475"/>
                  <a:pt x="2098258" y="3410079"/>
                  <a:pt x="2095500" y="3400425"/>
                </a:cubicBezTo>
                <a:cubicBezTo>
                  <a:pt x="2091904" y="3387838"/>
                  <a:pt x="2085975" y="3362325"/>
                  <a:pt x="2085975" y="3362325"/>
                </a:cubicBezTo>
                <a:lnTo>
                  <a:pt x="2085975" y="3362325"/>
                </a:lnTo>
                <a:cubicBezTo>
                  <a:pt x="2057400" y="3355975"/>
                  <a:pt x="2028020" y="3352532"/>
                  <a:pt x="2000250" y="3343275"/>
                </a:cubicBezTo>
                <a:cubicBezTo>
                  <a:pt x="1989390" y="3339655"/>
                  <a:pt x="1981614" y="3329905"/>
                  <a:pt x="1971675" y="3324225"/>
                </a:cubicBezTo>
                <a:cubicBezTo>
                  <a:pt x="1956350" y="3315468"/>
                  <a:pt x="1924591" y="3299212"/>
                  <a:pt x="1905000" y="3295650"/>
                </a:cubicBezTo>
                <a:cubicBezTo>
                  <a:pt x="1879815" y="3291071"/>
                  <a:pt x="1854200" y="3289300"/>
                  <a:pt x="1828800" y="3286125"/>
                </a:cubicBezTo>
                <a:cubicBezTo>
                  <a:pt x="1793490" y="3274355"/>
                  <a:pt x="1804715" y="3285580"/>
                  <a:pt x="1790700" y="3257550"/>
                </a:cubicBezTo>
                <a:lnTo>
                  <a:pt x="1790700" y="3257550"/>
                </a:lnTo>
                <a:cubicBezTo>
                  <a:pt x="1758950" y="3254375"/>
                  <a:pt x="1726650" y="3254711"/>
                  <a:pt x="1695450" y="3248025"/>
                </a:cubicBezTo>
                <a:cubicBezTo>
                  <a:pt x="1569657" y="3221069"/>
                  <a:pt x="1778312" y="3227608"/>
                  <a:pt x="1590675" y="3219450"/>
                </a:cubicBezTo>
                <a:cubicBezTo>
                  <a:pt x="1539923" y="3217243"/>
                  <a:pt x="1489075" y="3219450"/>
                  <a:pt x="1438275" y="3219450"/>
                </a:cubicBezTo>
                <a:lnTo>
                  <a:pt x="1371600" y="3200400"/>
                </a:lnTo>
                <a:cubicBezTo>
                  <a:pt x="1346200" y="3219450"/>
                  <a:pt x="1317851" y="3235099"/>
                  <a:pt x="1295400" y="3257550"/>
                </a:cubicBezTo>
                <a:cubicBezTo>
                  <a:pt x="1288300" y="3264650"/>
                  <a:pt x="1291444" y="3277771"/>
                  <a:pt x="1285875" y="3286125"/>
                </a:cubicBezTo>
                <a:cubicBezTo>
                  <a:pt x="1278403" y="3297333"/>
                  <a:pt x="1266825" y="3305175"/>
                  <a:pt x="1257300" y="3314700"/>
                </a:cubicBezTo>
                <a:cubicBezTo>
                  <a:pt x="1240747" y="3364359"/>
                  <a:pt x="1257815" y="3343275"/>
                  <a:pt x="1181100" y="3343275"/>
                </a:cubicBezTo>
                <a:lnTo>
                  <a:pt x="1181100" y="3343275"/>
                </a:lnTo>
                <a:lnTo>
                  <a:pt x="1009650" y="3286125"/>
                </a:lnTo>
                <a:cubicBezTo>
                  <a:pt x="990600" y="3263900"/>
                  <a:pt x="972355" y="3240959"/>
                  <a:pt x="952500" y="3219450"/>
                </a:cubicBezTo>
                <a:cubicBezTo>
                  <a:pt x="934227" y="3199654"/>
                  <a:pt x="914400" y="3181350"/>
                  <a:pt x="895350" y="3162300"/>
                </a:cubicBezTo>
                <a:lnTo>
                  <a:pt x="828675" y="3095625"/>
                </a:lnTo>
                <a:lnTo>
                  <a:pt x="828675" y="3095625"/>
                </a:lnTo>
                <a:cubicBezTo>
                  <a:pt x="644711" y="3026639"/>
                  <a:pt x="828542" y="3103713"/>
                  <a:pt x="714375" y="3038475"/>
                </a:cubicBezTo>
                <a:cubicBezTo>
                  <a:pt x="705658" y="3033494"/>
                  <a:pt x="694975" y="3033028"/>
                  <a:pt x="685800" y="3028950"/>
                </a:cubicBezTo>
                <a:cubicBezTo>
                  <a:pt x="666337" y="3020300"/>
                  <a:pt x="647700" y="3009900"/>
                  <a:pt x="628650" y="3000375"/>
                </a:cubicBezTo>
                <a:cubicBezTo>
                  <a:pt x="625475" y="2990850"/>
                  <a:pt x="619125" y="2981840"/>
                  <a:pt x="619125" y="2971800"/>
                </a:cubicBezTo>
                <a:cubicBezTo>
                  <a:pt x="619125" y="2912988"/>
                  <a:pt x="633683" y="2954534"/>
                  <a:pt x="638175" y="2905125"/>
                </a:cubicBezTo>
                <a:cubicBezTo>
                  <a:pt x="640475" y="2879829"/>
                  <a:pt x="638175" y="2854325"/>
                  <a:pt x="638175" y="2828925"/>
                </a:cubicBezTo>
                <a:lnTo>
                  <a:pt x="638175" y="2828925"/>
                </a:lnTo>
                <a:cubicBezTo>
                  <a:pt x="622300" y="2806700"/>
                  <a:pt x="608192" y="2783100"/>
                  <a:pt x="590550" y="2762250"/>
                </a:cubicBezTo>
                <a:cubicBezTo>
                  <a:pt x="573148" y="2741684"/>
                  <a:pt x="548344" y="2727516"/>
                  <a:pt x="533400" y="2705100"/>
                </a:cubicBezTo>
                <a:cubicBezTo>
                  <a:pt x="527050" y="2695575"/>
                  <a:pt x="522965" y="2684063"/>
                  <a:pt x="514350" y="2676525"/>
                </a:cubicBezTo>
                <a:cubicBezTo>
                  <a:pt x="497120" y="2661448"/>
                  <a:pt x="457200" y="2638425"/>
                  <a:pt x="457200" y="2638425"/>
                </a:cubicBezTo>
                <a:cubicBezTo>
                  <a:pt x="454025" y="2616200"/>
                  <a:pt x="450642" y="2594004"/>
                  <a:pt x="447675" y="2571750"/>
                </a:cubicBezTo>
                <a:cubicBezTo>
                  <a:pt x="444292" y="2546377"/>
                  <a:pt x="442729" y="2520735"/>
                  <a:pt x="438150" y="2495550"/>
                </a:cubicBezTo>
                <a:cubicBezTo>
                  <a:pt x="432407" y="2463963"/>
                  <a:pt x="437152" y="2466975"/>
                  <a:pt x="419100" y="2466975"/>
                </a:cubicBezTo>
                <a:lnTo>
                  <a:pt x="419100" y="2466975"/>
                </a:lnTo>
                <a:cubicBezTo>
                  <a:pt x="393700" y="2447925"/>
                  <a:pt x="367473" y="2429930"/>
                  <a:pt x="342900" y="2409825"/>
                </a:cubicBezTo>
                <a:cubicBezTo>
                  <a:pt x="332474" y="2401295"/>
                  <a:pt x="324552" y="2390016"/>
                  <a:pt x="314325" y="2381250"/>
                </a:cubicBezTo>
                <a:cubicBezTo>
                  <a:pt x="302272" y="2370919"/>
                  <a:pt x="287450" y="2363900"/>
                  <a:pt x="276225" y="2352675"/>
                </a:cubicBezTo>
                <a:cubicBezTo>
                  <a:pt x="268130" y="2344580"/>
                  <a:pt x="265270" y="2332195"/>
                  <a:pt x="257175" y="2324100"/>
                </a:cubicBezTo>
                <a:cubicBezTo>
                  <a:pt x="249080" y="2316005"/>
                  <a:pt x="237109" y="2312708"/>
                  <a:pt x="228600" y="2305050"/>
                </a:cubicBezTo>
                <a:cubicBezTo>
                  <a:pt x="205238" y="2284024"/>
                  <a:pt x="184150" y="2260600"/>
                  <a:pt x="161925" y="2238375"/>
                </a:cubicBezTo>
                <a:cubicBezTo>
                  <a:pt x="131105" y="2207555"/>
                  <a:pt x="146820" y="2209800"/>
                  <a:pt x="123825" y="2209800"/>
                </a:cubicBezTo>
                <a:lnTo>
                  <a:pt x="123825" y="2209800"/>
                </a:lnTo>
                <a:cubicBezTo>
                  <a:pt x="114300" y="2184400"/>
                  <a:pt x="109814" y="2156486"/>
                  <a:pt x="95250" y="2133600"/>
                </a:cubicBezTo>
                <a:cubicBezTo>
                  <a:pt x="90897" y="2126760"/>
                  <a:pt x="39419" y="2093205"/>
                  <a:pt x="28575" y="2085975"/>
                </a:cubicBezTo>
                <a:cubicBezTo>
                  <a:pt x="4808" y="2026558"/>
                  <a:pt x="9525" y="2055448"/>
                  <a:pt x="9525" y="2000250"/>
                </a:cubicBezTo>
                <a:lnTo>
                  <a:pt x="9525" y="2000250"/>
                </a:lnTo>
                <a:lnTo>
                  <a:pt x="0" y="6877050"/>
                </a:lnTo>
                <a:lnTo>
                  <a:pt x="9201150" y="6848475"/>
                </a:lnTo>
                <a:lnTo>
                  <a:pt x="9172575" y="0"/>
                </a:lnTo>
                <a:lnTo>
                  <a:pt x="6162675" y="952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1476375" y="1457325"/>
            <a:ext cx="316736" cy="419100"/>
          </a:xfrm>
          <a:custGeom>
            <a:avLst/>
            <a:gdLst>
              <a:gd name="connsiteX0" fmla="*/ 0 w 316736"/>
              <a:gd name="connsiteY0" fmla="*/ 419100 h 419100"/>
              <a:gd name="connsiteX1" fmla="*/ 95250 w 316736"/>
              <a:gd name="connsiteY1" fmla="*/ 190500 h 419100"/>
              <a:gd name="connsiteX2" fmla="*/ 142875 w 316736"/>
              <a:gd name="connsiteY2" fmla="*/ 180975 h 419100"/>
              <a:gd name="connsiteX3" fmla="*/ 247650 w 316736"/>
              <a:gd name="connsiteY3" fmla="*/ 0 h 419100"/>
              <a:gd name="connsiteX4" fmla="*/ 314325 w 316736"/>
              <a:gd name="connsiteY4" fmla="*/ 66675 h 419100"/>
              <a:gd name="connsiteX5" fmla="*/ 314325 w 316736"/>
              <a:gd name="connsiteY5" fmla="*/ 66675 h 419100"/>
              <a:gd name="connsiteX6" fmla="*/ 276225 w 316736"/>
              <a:gd name="connsiteY6" fmla="*/ 142875 h 419100"/>
              <a:gd name="connsiteX7" fmla="*/ 276225 w 316736"/>
              <a:gd name="connsiteY7" fmla="*/ 142875 h 419100"/>
              <a:gd name="connsiteX8" fmla="*/ 209550 w 316736"/>
              <a:gd name="connsiteY8" fmla="*/ 200025 h 419100"/>
              <a:gd name="connsiteX9" fmla="*/ 209550 w 316736"/>
              <a:gd name="connsiteY9" fmla="*/ 200025 h 419100"/>
              <a:gd name="connsiteX10" fmla="*/ 180975 w 316736"/>
              <a:gd name="connsiteY10" fmla="*/ 295275 h 419100"/>
              <a:gd name="connsiteX11" fmla="*/ 152400 w 316736"/>
              <a:gd name="connsiteY11" fmla="*/ 333375 h 419100"/>
              <a:gd name="connsiteX12" fmla="*/ 66675 w 316736"/>
              <a:gd name="connsiteY12" fmla="*/ 314325 h 419100"/>
              <a:gd name="connsiteX13" fmla="*/ 66675 w 316736"/>
              <a:gd name="connsiteY13" fmla="*/ 314325 h 419100"/>
              <a:gd name="connsiteX14" fmla="*/ 66675 w 316736"/>
              <a:gd name="connsiteY14" fmla="*/ 276225 h 419100"/>
              <a:gd name="connsiteX15" fmla="*/ 95250 w 316736"/>
              <a:gd name="connsiteY15" fmla="*/ 24765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736" h="419100">
                <a:moveTo>
                  <a:pt x="0" y="419100"/>
                </a:moveTo>
                <a:lnTo>
                  <a:pt x="95250" y="190500"/>
                </a:lnTo>
                <a:lnTo>
                  <a:pt x="142875" y="180975"/>
                </a:lnTo>
                <a:lnTo>
                  <a:pt x="247650" y="0"/>
                </a:lnTo>
                <a:cubicBezTo>
                  <a:pt x="316736" y="59216"/>
                  <a:pt x="314325" y="27878"/>
                  <a:pt x="314325" y="66675"/>
                </a:cubicBezTo>
                <a:lnTo>
                  <a:pt x="314325" y="66675"/>
                </a:lnTo>
                <a:lnTo>
                  <a:pt x="276225" y="142875"/>
                </a:lnTo>
                <a:lnTo>
                  <a:pt x="276225" y="142875"/>
                </a:lnTo>
                <a:cubicBezTo>
                  <a:pt x="206966" y="192345"/>
                  <a:pt x="209550" y="163188"/>
                  <a:pt x="209550" y="200025"/>
                </a:cubicBezTo>
                <a:lnTo>
                  <a:pt x="209550" y="200025"/>
                </a:lnTo>
                <a:lnTo>
                  <a:pt x="180975" y="295275"/>
                </a:lnTo>
                <a:lnTo>
                  <a:pt x="152400" y="333375"/>
                </a:lnTo>
                <a:lnTo>
                  <a:pt x="66675" y="314325"/>
                </a:lnTo>
                <a:lnTo>
                  <a:pt x="66675" y="314325"/>
                </a:lnTo>
                <a:lnTo>
                  <a:pt x="66675" y="276225"/>
                </a:lnTo>
                <a:lnTo>
                  <a:pt x="95250" y="24765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1920092" y="1772816"/>
            <a:ext cx="491668" cy="762000"/>
          </a:xfrm>
          <a:custGeom>
            <a:avLst/>
            <a:gdLst>
              <a:gd name="connsiteX0" fmla="*/ 91618 w 491668"/>
              <a:gd name="connsiteY0" fmla="*/ 228600 h 762000"/>
              <a:gd name="connsiteX1" fmla="*/ 253543 w 491668"/>
              <a:gd name="connsiteY1" fmla="*/ 0 h 762000"/>
              <a:gd name="connsiteX2" fmla="*/ 320218 w 491668"/>
              <a:gd name="connsiteY2" fmla="*/ 47625 h 762000"/>
              <a:gd name="connsiteX3" fmla="*/ 348793 w 491668"/>
              <a:gd name="connsiteY3" fmla="*/ 85725 h 762000"/>
              <a:gd name="connsiteX4" fmla="*/ 377368 w 491668"/>
              <a:gd name="connsiteY4" fmla="*/ 133350 h 762000"/>
              <a:gd name="connsiteX5" fmla="*/ 377368 w 491668"/>
              <a:gd name="connsiteY5" fmla="*/ 133350 h 762000"/>
              <a:gd name="connsiteX6" fmla="*/ 367843 w 491668"/>
              <a:gd name="connsiteY6" fmla="*/ 171450 h 762000"/>
              <a:gd name="connsiteX7" fmla="*/ 367843 w 491668"/>
              <a:gd name="connsiteY7" fmla="*/ 295275 h 762000"/>
              <a:gd name="connsiteX8" fmla="*/ 367843 w 491668"/>
              <a:gd name="connsiteY8" fmla="*/ 295275 h 762000"/>
              <a:gd name="connsiteX9" fmla="*/ 224968 w 491668"/>
              <a:gd name="connsiteY9" fmla="*/ 333375 h 762000"/>
              <a:gd name="connsiteX10" fmla="*/ 224968 w 491668"/>
              <a:gd name="connsiteY10" fmla="*/ 333375 h 762000"/>
              <a:gd name="connsiteX11" fmla="*/ 215443 w 491668"/>
              <a:gd name="connsiteY11" fmla="*/ 400050 h 762000"/>
              <a:gd name="connsiteX12" fmla="*/ 329743 w 491668"/>
              <a:gd name="connsiteY12" fmla="*/ 457200 h 762000"/>
              <a:gd name="connsiteX13" fmla="*/ 367843 w 491668"/>
              <a:gd name="connsiteY13" fmla="*/ 504825 h 762000"/>
              <a:gd name="connsiteX14" fmla="*/ 367843 w 491668"/>
              <a:gd name="connsiteY14" fmla="*/ 504825 h 762000"/>
              <a:gd name="connsiteX15" fmla="*/ 386893 w 491668"/>
              <a:gd name="connsiteY15" fmla="*/ 590550 h 762000"/>
              <a:gd name="connsiteX16" fmla="*/ 386893 w 491668"/>
              <a:gd name="connsiteY16" fmla="*/ 590550 h 762000"/>
              <a:gd name="connsiteX17" fmla="*/ 491668 w 491668"/>
              <a:gd name="connsiteY17" fmla="*/ 628650 h 762000"/>
              <a:gd name="connsiteX18" fmla="*/ 491668 w 491668"/>
              <a:gd name="connsiteY18" fmla="*/ 628650 h 762000"/>
              <a:gd name="connsiteX19" fmla="*/ 196393 w 491668"/>
              <a:gd name="connsiteY19" fmla="*/ 762000 h 762000"/>
              <a:gd name="connsiteX20" fmla="*/ 167818 w 491668"/>
              <a:gd name="connsiteY20" fmla="*/ 657225 h 762000"/>
              <a:gd name="connsiteX21" fmla="*/ 167818 w 491668"/>
              <a:gd name="connsiteY21" fmla="*/ 657225 h 762000"/>
              <a:gd name="connsiteX22" fmla="*/ 186868 w 491668"/>
              <a:gd name="connsiteY22" fmla="*/ 561975 h 762000"/>
              <a:gd name="connsiteX23" fmla="*/ 177343 w 491668"/>
              <a:gd name="connsiteY23" fmla="*/ 514350 h 762000"/>
              <a:gd name="connsiteX24" fmla="*/ 177343 w 491668"/>
              <a:gd name="connsiteY24" fmla="*/ 514350 h 762000"/>
              <a:gd name="connsiteX25" fmla="*/ 5893 w 491668"/>
              <a:gd name="connsiteY25" fmla="*/ 514350 h 762000"/>
              <a:gd name="connsiteX26" fmla="*/ 5893 w 491668"/>
              <a:gd name="connsiteY26" fmla="*/ 514350 h 762000"/>
              <a:gd name="connsiteX27" fmla="*/ 82093 w 491668"/>
              <a:gd name="connsiteY27" fmla="*/ 419100 h 762000"/>
              <a:gd name="connsiteX28" fmla="*/ 139243 w 491668"/>
              <a:gd name="connsiteY28" fmla="*/ 352425 h 762000"/>
              <a:gd name="connsiteX29" fmla="*/ 158293 w 491668"/>
              <a:gd name="connsiteY29" fmla="*/ 314325 h 762000"/>
              <a:gd name="connsiteX30" fmla="*/ 158293 w 491668"/>
              <a:gd name="connsiteY30" fmla="*/ 314325 h 762000"/>
              <a:gd name="connsiteX31" fmla="*/ 91618 w 491668"/>
              <a:gd name="connsiteY31" fmla="*/ 2286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91668" h="762000">
                <a:moveTo>
                  <a:pt x="91618" y="228600"/>
                </a:moveTo>
                <a:lnTo>
                  <a:pt x="253543" y="0"/>
                </a:lnTo>
                <a:cubicBezTo>
                  <a:pt x="275768" y="15875"/>
                  <a:pt x="299917" y="29354"/>
                  <a:pt x="320218" y="47625"/>
                </a:cubicBezTo>
                <a:cubicBezTo>
                  <a:pt x="332018" y="58245"/>
                  <a:pt x="339566" y="72807"/>
                  <a:pt x="348793" y="85725"/>
                </a:cubicBezTo>
                <a:cubicBezTo>
                  <a:pt x="367950" y="112544"/>
                  <a:pt x="365100" y="108813"/>
                  <a:pt x="377368" y="133350"/>
                </a:cubicBezTo>
                <a:lnTo>
                  <a:pt x="377368" y="133350"/>
                </a:lnTo>
                <a:lnTo>
                  <a:pt x="367843" y="171450"/>
                </a:lnTo>
                <a:lnTo>
                  <a:pt x="367843" y="295275"/>
                </a:lnTo>
                <a:lnTo>
                  <a:pt x="367843" y="295275"/>
                </a:lnTo>
                <a:cubicBezTo>
                  <a:pt x="230103" y="324791"/>
                  <a:pt x="266637" y="291706"/>
                  <a:pt x="224968" y="333375"/>
                </a:cubicBezTo>
                <a:lnTo>
                  <a:pt x="224968" y="333375"/>
                </a:lnTo>
                <a:lnTo>
                  <a:pt x="215443" y="400050"/>
                </a:lnTo>
                <a:cubicBezTo>
                  <a:pt x="294267" y="426325"/>
                  <a:pt x="288671" y="410260"/>
                  <a:pt x="329743" y="457200"/>
                </a:cubicBezTo>
                <a:cubicBezTo>
                  <a:pt x="343130" y="472500"/>
                  <a:pt x="367843" y="504825"/>
                  <a:pt x="367843" y="504825"/>
                </a:cubicBezTo>
                <a:lnTo>
                  <a:pt x="367843" y="504825"/>
                </a:lnTo>
                <a:lnTo>
                  <a:pt x="386893" y="590550"/>
                </a:lnTo>
                <a:lnTo>
                  <a:pt x="386893" y="590550"/>
                </a:lnTo>
                <a:cubicBezTo>
                  <a:pt x="479353" y="621370"/>
                  <a:pt x="445677" y="605655"/>
                  <a:pt x="491668" y="628650"/>
                </a:cubicBezTo>
                <a:lnTo>
                  <a:pt x="491668" y="628650"/>
                </a:lnTo>
                <a:lnTo>
                  <a:pt x="196393" y="762000"/>
                </a:lnTo>
                <a:cubicBezTo>
                  <a:pt x="164474" y="676881"/>
                  <a:pt x="167818" y="712927"/>
                  <a:pt x="167818" y="657225"/>
                </a:cubicBezTo>
                <a:lnTo>
                  <a:pt x="167818" y="657225"/>
                </a:lnTo>
                <a:cubicBezTo>
                  <a:pt x="174168" y="625475"/>
                  <a:pt x="184714" y="594282"/>
                  <a:pt x="186868" y="561975"/>
                </a:cubicBezTo>
                <a:cubicBezTo>
                  <a:pt x="187945" y="545821"/>
                  <a:pt x="177343" y="514350"/>
                  <a:pt x="177343" y="514350"/>
                </a:cubicBezTo>
                <a:lnTo>
                  <a:pt x="177343" y="514350"/>
                </a:lnTo>
                <a:lnTo>
                  <a:pt x="5893" y="514350"/>
                </a:lnTo>
                <a:lnTo>
                  <a:pt x="5893" y="514350"/>
                </a:lnTo>
                <a:cubicBezTo>
                  <a:pt x="130702" y="339617"/>
                  <a:pt x="0" y="514876"/>
                  <a:pt x="82093" y="419100"/>
                </a:cubicBezTo>
                <a:cubicBezTo>
                  <a:pt x="155407" y="333566"/>
                  <a:pt x="68338" y="423330"/>
                  <a:pt x="139243" y="352425"/>
                </a:cubicBezTo>
                <a:cubicBezTo>
                  <a:pt x="150188" y="319590"/>
                  <a:pt x="141668" y="330950"/>
                  <a:pt x="158293" y="314325"/>
                </a:cubicBezTo>
                <a:lnTo>
                  <a:pt x="158293" y="314325"/>
                </a:lnTo>
                <a:lnTo>
                  <a:pt x="91618" y="228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orme libre 15"/>
          <p:cNvSpPr/>
          <p:nvPr/>
        </p:nvSpPr>
        <p:spPr>
          <a:xfrm>
            <a:off x="6961092" y="3714750"/>
            <a:ext cx="277908" cy="209550"/>
          </a:xfrm>
          <a:custGeom>
            <a:avLst/>
            <a:gdLst>
              <a:gd name="connsiteX0" fmla="*/ 68358 w 277908"/>
              <a:gd name="connsiteY0" fmla="*/ 209550 h 209550"/>
              <a:gd name="connsiteX1" fmla="*/ 211233 w 277908"/>
              <a:gd name="connsiteY1" fmla="*/ 85725 h 209550"/>
              <a:gd name="connsiteX2" fmla="*/ 277908 w 277908"/>
              <a:gd name="connsiteY2" fmla="*/ 85725 h 209550"/>
              <a:gd name="connsiteX3" fmla="*/ 277908 w 277908"/>
              <a:gd name="connsiteY3" fmla="*/ 19050 h 209550"/>
              <a:gd name="connsiteX4" fmla="*/ 249333 w 277908"/>
              <a:gd name="connsiteY4" fmla="*/ 0 h 209550"/>
              <a:gd name="connsiteX5" fmla="*/ 201708 w 277908"/>
              <a:gd name="connsiteY5" fmla="*/ 0 h 209550"/>
              <a:gd name="connsiteX6" fmla="*/ 125508 w 277908"/>
              <a:gd name="connsiteY6" fmla="*/ 47625 h 209550"/>
              <a:gd name="connsiteX7" fmla="*/ 96933 w 277908"/>
              <a:gd name="connsiteY7" fmla="*/ 76200 h 209550"/>
              <a:gd name="connsiteX8" fmla="*/ 20733 w 277908"/>
              <a:gd name="connsiteY8" fmla="*/ 133350 h 209550"/>
              <a:gd name="connsiteX9" fmla="*/ 20733 w 277908"/>
              <a:gd name="connsiteY9" fmla="*/ 133350 h 209550"/>
              <a:gd name="connsiteX10" fmla="*/ 30258 w 277908"/>
              <a:gd name="connsiteY10" fmla="*/ 1714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908" h="209550">
                <a:moveTo>
                  <a:pt x="68358" y="209550"/>
                </a:moveTo>
                <a:lnTo>
                  <a:pt x="211233" y="85725"/>
                </a:lnTo>
                <a:lnTo>
                  <a:pt x="277908" y="85725"/>
                </a:lnTo>
                <a:lnTo>
                  <a:pt x="277908" y="19050"/>
                </a:lnTo>
                <a:lnTo>
                  <a:pt x="249333" y="0"/>
                </a:lnTo>
                <a:lnTo>
                  <a:pt x="201708" y="0"/>
                </a:lnTo>
                <a:cubicBezTo>
                  <a:pt x="176308" y="15875"/>
                  <a:pt x="149732" y="30008"/>
                  <a:pt x="125508" y="47625"/>
                </a:cubicBezTo>
                <a:cubicBezTo>
                  <a:pt x="114614" y="55548"/>
                  <a:pt x="107566" y="67930"/>
                  <a:pt x="96933" y="76200"/>
                </a:cubicBezTo>
                <a:cubicBezTo>
                  <a:pt x="0" y="151592"/>
                  <a:pt x="68646" y="85437"/>
                  <a:pt x="20733" y="133350"/>
                </a:cubicBezTo>
                <a:lnTo>
                  <a:pt x="20733" y="133350"/>
                </a:lnTo>
                <a:lnTo>
                  <a:pt x="30258" y="171450"/>
                </a:lnTo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orme libre 17"/>
          <p:cNvSpPr/>
          <p:nvPr/>
        </p:nvSpPr>
        <p:spPr>
          <a:xfrm>
            <a:off x="1797050" y="1343025"/>
            <a:ext cx="183938" cy="247650"/>
          </a:xfrm>
          <a:custGeom>
            <a:avLst/>
            <a:gdLst>
              <a:gd name="connsiteX0" fmla="*/ 22225 w 183938"/>
              <a:gd name="connsiteY0" fmla="*/ 123825 h 247650"/>
              <a:gd name="connsiteX1" fmla="*/ 174625 w 183938"/>
              <a:gd name="connsiteY1" fmla="*/ 247650 h 247650"/>
              <a:gd name="connsiteX2" fmla="*/ 127000 w 183938"/>
              <a:gd name="connsiteY2" fmla="*/ 114300 h 247650"/>
              <a:gd name="connsiteX3" fmla="*/ 127000 w 183938"/>
              <a:gd name="connsiteY3" fmla="*/ 114300 h 247650"/>
              <a:gd name="connsiteX4" fmla="*/ 155575 w 183938"/>
              <a:gd name="connsiteY4" fmla="*/ 0 h 247650"/>
              <a:gd name="connsiteX5" fmla="*/ 155575 w 183938"/>
              <a:gd name="connsiteY5" fmla="*/ 0 h 247650"/>
              <a:gd name="connsiteX6" fmla="*/ 41275 w 183938"/>
              <a:gd name="connsiteY6" fmla="*/ 95250 h 247650"/>
              <a:gd name="connsiteX7" fmla="*/ 22225 w 183938"/>
              <a:gd name="connsiteY7" fmla="*/ 1238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938" h="247650">
                <a:moveTo>
                  <a:pt x="22225" y="123825"/>
                </a:moveTo>
                <a:cubicBezTo>
                  <a:pt x="44450" y="149225"/>
                  <a:pt x="123825" y="206375"/>
                  <a:pt x="174625" y="247650"/>
                </a:cubicBezTo>
                <a:cubicBezTo>
                  <a:pt x="144454" y="116907"/>
                  <a:pt x="183938" y="142769"/>
                  <a:pt x="127000" y="114300"/>
                </a:cubicBezTo>
                <a:lnTo>
                  <a:pt x="127000" y="114300"/>
                </a:lnTo>
                <a:cubicBezTo>
                  <a:pt x="157400" y="12968"/>
                  <a:pt x="155575" y="52198"/>
                  <a:pt x="155575" y="0"/>
                </a:cubicBezTo>
                <a:lnTo>
                  <a:pt x="155575" y="0"/>
                </a:lnTo>
                <a:cubicBezTo>
                  <a:pt x="103745" y="36281"/>
                  <a:pt x="66228" y="45345"/>
                  <a:pt x="41275" y="95250"/>
                </a:cubicBezTo>
                <a:cubicBezTo>
                  <a:pt x="39855" y="98090"/>
                  <a:pt x="0" y="98425"/>
                  <a:pt x="22225" y="1238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orme libre 20"/>
          <p:cNvSpPr/>
          <p:nvPr/>
        </p:nvSpPr>
        <p:spPr>
          <a:xfrm>
            <a:off x="1057275" y="1978558"/>
            <a:ext cx="209550" cy="168932"/>
          </a:xfrm>
          <a:custGeom>
            <a:avLst/>
            <a:gdLst>
              <a:gd name="connsiteX0" fmla="*/ 0 w 209550"/>
              <a:gd name="connsiteY0" fmla="*/ 126467 h 168932"/>
              <a:gd name="connsiteX1" fmla="*/ 0 w 209550"/>
              <a:gd name="connsiteY1" fmla="*/ 126467 h 168932"/>
              <a:gd name="connsiteX2" fmla="*/ 76200 w 209550"/>
              <a:gd name="connsiteY2" fmla="*/ 69317 h 168932"/>
              <a:gd name="connsiteX3" fmla="*/ 85725 w 209550"/>
              <a:gd name="connsiteY3" fmla="*/ 40742 h 168932"/>
              <a:gd name="connsiteX4" fmla="*/ 104775 w 209550"/>
              <a:gd name="connsiteY4" fmla="*/ 2642 h 168932"/>
              <a:gd name="connsiteX5" fmla="*/ 104775 w 209550"/>
              <a:gd name="connsiteY5" fmla="*/ 12167 h 168932"/>
              <a:gd name="connsiteX6" fmla="*/ 209550 w 209550"/>
              <a:gd name="connsiteY6" fmla="*/ 88367 h 168932"/>
              <a:gd name="connsiteX7" fmla="*/ 180975 w 209550"/>
              <a:gd name="connsiteY7" fmla="*/ 145517 h 168932"/>
              <a:gd name="connsiteX8" fmla="*/ 19050 w 209550"/>
              <a:gd name="connsiteY8" fmla="*/ 135992 h 168932"/>
              <a:gd name="connsiteX9" fmla="*/ 0 w 209550"/>
              <a:gd name="connsiteY9" fmla="*/ 126467 h 16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550" h="168932">
                <a:moveTo>
                  <a:pt x="0" y="126467"/>
                </a:moveTo>
                <a:lnTo>
                  <a:pt x="0" y="126467"/>
                </a:lnTo>
                <a:cubicBezTo>
                  <a:pt x="25400" y="107417"/>
                  <a:pt x="53749" y="91768"/>
                  <a:pt x="76200" y="69317"/>
                </a:cubicBezTo>
                <a:cubicBezTo>
                  <a:pt x="83300" y="62217"/>
                  <a:pt x="81770" y="49970"/>
                  <a:pt x="85725" y="40742"/>
                </a:cubicBezTo>
                <a:cubicBezTo>
                  <a:pt x="91318" y="27691"/>
                  <a:pt x="96899" y="14456"/>
                  <a:pt x="104775" y="2642"/>
                </a:cubicBezTo>
                <a:cubicBezTo>
                  <a:pt x="106536" y="0"/>
                  <a:pt x="104775" y="8992"/>
                  <a:pt x="104775" y="12167"/>
                </a:cubicBezTo>
                <a:lnTo>
                  <a:pt x="209550" y="88367"/>
                </a:lnTo>
                <a:lnTo>
                  <a:pt x="180975" y="145517"/>
                </a:lnTo>
                <a:cubicBezTo>
                  <a:pt x="133460" y="150269"/>
                  <a:pt x="65166" y="168932"/>
                  <a:pt x="19050" y="135992"/>
                </a:cubicBezTo>
                <a:cubicBezTo>
                  <a:pt x="11299" y="130456"/>
                  <a:pt x="3175" y="128054"/>
                  <a:pt x="0" y="1264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rme libre 21"/>
          <p:cNvSpPr/>
          <p:nvPr/>
        </p:nvSpPr>
        <p:spPr>
          <a:xfrm>
            <a:off x="1333500" y="1047750"/>
            <a:ext cx="466725" cy="371475"/>
          </a:xfrm>
          <a:custGeom>
            <a:avLst/>
            <a:gdLst>
              <a:gd name="connsiteX0" fmla="*/ 95250 w 466725"/>
              <a:gd name="connsiteY0" fmla="*/ 371475 h 371475"/>
              <a:gd name="connsiteX1" fmla="*/ 95250 w 466725"/>
              <a:gd name="connsiteY1" fmla="*/ 371475 h 371475"/>
              <a:gd name="connsiteX2" fmla="*/ 114300 w 466725"/>
              <a:gd name="connsiteY2" fmla="*/ 257175 h 371475"/>
              <a:gd name="connsiteX3" fmla="*/ 114300 w 466725"/>
              <a:gd name="connsiteY3" fmla="*/ 257175 h 371475"/>
              <a:gd name="connsiteX4" fmla="*/ 57150 w 466725"/>
              <a:gd name="connsiteY4" fmla="*/ 190500 h 371475"/>
              <a:gd name="connsiteX5" fmla="*/ 0 w 466725"/>
              <a:gd name="connsiteY5" fmla="*/ 133350 h 371475"/>
              <a:gd name="connsiteX6" fmla="*/ 0 w 466725"/>
              <a:gd name="connsiteY6" fmla="*/ 133350 h 371475"/>
              <a:gd name="connsiteX7" fmla="*/ 190500 w 466725"/>
              <a:gd name="connsiteY7" fmla="*/ 123825 h 371475"/>
              <a:gd name="connsiteX8" fmla="*/ 219075 w 466725"/>
              <a:gd name="connsiteY8" fmla="*/ 161925 h 371475"/>
              <a:gd name="connsiteX9" fmla="*/ 276225 w 466725"/>
              <a:gd name="connsiteY9" fmla="*/ 266700 h 371475"/>
              <a:gd name="connsiteX10" fmla="*/ 295275 w 466725"/>
              <a:gd name="connsiteY10" fmla="*/ 219075 h 371475"/>
              <a:gd name="connsiteX11" fmla="*/ 314325 w 466725"/>
              <a:gd name="connsiteY11" fmla="*/ 57150 h 371475"/>
              <a:gd name="connsiteX12" fmla="*/ 333375 w 466725"/>
              <a:gd name="connsiteY12" fmla="*/ 28575 h 371475"/>
              <a:gd name="connsiteX13" fmla="*/ 342900 w 466725"/>
              <a:gd name="connsiteY13" fmla="*/ 0 h 371475"/>
              <a:gd name="connsiteX14" fmla="*/ 342900 w 466725"/>
              <a:gd name="connsiteY14" fmla="*/ 9525 h 371475"/>
              <a:gd name="connsiteX15" fmla="*/ 352425 w 466725"/>
              <a:gd name="connsiteY15" fmla="*/ 142875 h 371475"/>
              <a:gd name="connsiteX16" fmla="*/ 457200 w 466725"/>
              <a:gd name="connsiteY16" fmla="*/ 190500 h 371475"/>
              <a:gd name="connsiteX17" fmla="*/ 466725 w 466725"/>
              <a:gd name="connsiteY17" fmla="*/ 200025 h 371475"/>
              <a:gd name="connsiteX18" fmla="*/ 466725 w 466725"/>
              <a:gd name="connsiteY18" fmla="*/ 200025 h 371475"/>
              <a:gd name="connsiteX19" fmla="*/ 409575 w 466725"/>
              <a:gd name="connsiteY19" fmla="*/ 257175 h 371475"/>
              <a:gd name="connsiteX20" fmla="*/ 333375 w 466725"/>
              <a:gd name="connsiteY20" fmla="*/ 266700 h 371475"/>
              <a:gd name="connsiteX21" fmla="*/ 238125 w 466725"/>
              <a:gd name="connsiteY21" fmla="*/ 333375 h 371475"/>
              <a:gd name="connsiteX22" fmla="*/ 238125 w 466725"/>
              <a:gd name="connsiteY22" fmla="*/ 333375 h 371475"/>
              <a:gd name="connsiteX23" fmla="*/ 152400 w 466725"/>
              <a:gd name="connsiteY23" fmla="*/ 342900 h 371475"/>
              <a:gd name="connsiteX24" fmla="*/ 104775 w 466725"/>
              <a:gd name="connsiteY24" fmla="*/ 314325 h 371475"/>
              <a:gd name="connsiteX25" fmla="*/ 104775 w 466725"/>
              <a:gd name="connsiteY25" fmla="*/ 314325 h 371475"/>
              <a:gd name="connsiteX26" fmla="*/ 104775 w 466725"/>
              <a:gd name="connsiteY26" fmla="*/ 314325 h 371475"/>
              <a:gd name="connsiteX27" fmla="*/ 76200 w 466725"/>
              <a:gd name="connsiteY27" fmla="*/ 26670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6725" h="371475">
                <a:moveTo>
                  <a:pt x="95250" y="371475"/>
                </a:moveTo>
                <a:lnTo>
                  <a:pt x="95250" y="371475"/>
                </a:lnTo>
                <a:cubicBezTo>
                  <a:pt x="114868" y="263576"/>
                  <a:pt x="114300" y="302198"/>
                  <a:pt x="114300" y="257175"/>
                </a:cubicBezTo>
                <a:lnTo>
                  <a:pt x="114300" y="257175"/>
                </a:lnTo>
                <a:cubicBezTo>
                  <a:pt x="95250" y="234950"/>
                  <a:pt x="72491" y="215430"/>
                  <a:pt x="57150" y="190500"/>
                </a:cubicBezTo>
                <a:cubicBezTo>
                  <a:pt x="14566" y="121302"/>
                  <a:pt x="70524" y="133350"/>
                  <a:pt x="0" y="133350"/>
                </a:cubicBezTo>
                <a:lnTo>
                  <a:pt x="0" y="133350"/>
                </a:lnTo>
                <a:cubicBezTo>
                  <a:pt x="126842" y="120666"/>
                  <a:pt x="63342" y="123825"/>
                  <a:pt x="190500" y="123825"/>
                </a:cubicBezTo>
                <a:lnTo>
                  <a:pt x="219075" y="161925"/>
                </a:lnTo>
                <a:lnTo>
                  <a:pt x="276225" y="266700"/>
                </a:lnTo>
                <a:lnTo>
                  <a:pt x="295275" y="219075"/>
                </a:lnTo>
                <a:cubicBezTo>
                  <a:pt x="301625" y="165100"/>
                  <a:pt x="303667" y="110442"/>
                  <a:pt x="314325" y="57150"/>
                </a:cubicBezTo>
                <a:cubicBezTo>
                  <a:pt x="316570" y="45925"/>
                  <a:pt x="328255" y="38814"/>
                  <a:pt x="333375" y="28575"/>
                </a:cubicBezTo>
                <a:cubicBezTo>
                  <a:pt x="337865" y="19595"/>
                  <a:pt x="342900" y="0"/>
                  <a:pt x="342900" y="0"/>
                </a:cubicBezTo>
                <a:lnTo>
                  <a:pt x="342900" y="9525"/>
                </a:lnTo>
                <a:lnTo>
                  <a:pt x="352425" y="142875"/>
                </a:lnTo>
                <a:cubicBezTo>
                  <a:pt x="412410" y="165370"/>
                  <a:pt x="417420" y="160665"/>
                  <a:pt x="457200" y="190500"/>
                </a:cubicBezTo>
                <a:cubicBezTo>
                  <a:pt x="460792" y="193194"/>
                  <a:pt x="463550" y="196850"/>
                  <a:pt x="466725" y="200025"/>
                </a:cubicBezTo>
                <a:lnTo>
                  <a:pt x="466725" y="200025"/>
                </a:lnTo>
                <a:lnTo>
                  <a:pt x="409575" y="257175"/>
                </a:lnTo>
                <a:lnTo>
                  <a:pt x="333375" y="266700"/>
                </a:lnTo>
                <a:cubicBezTo>
                  <a:pt x="235402" y="325484"/>
                  <a:pt x="238125" y="286823"/>
                  <a:pt x="238125" y="333375"/>
                </a:cubicBezTo>
                <a:lnTo>
                  <a:pt x="238125" y="333375"/>
                </a:lnTo>
                <a:cubicBezTo>
                  <a:pt x="209550" y="336550"/>
                  <a:pt x="180862" y="346966"/>
                  <a:pt x="152400" y="342900"/>
                </a:cubicBezTo>
                <a:cubicBezTo>
                  <a:pt x="134073" y="340282"/>
                  <a:pt x="104775" y="314325"/>
                  <a:pt x="104775" y="314325"/>
                </a:cubicBezTo>
                <a:lnTo>
                  <a:pt x="104775" y="314325"/>
                </a:lnTo>
                <a:lnTo>
                  <a:pt x="104775" y="314325"/>
                </a:lnTo>
                <a:lnTo>
                  <a:pt x="76200" y="26670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>
            <a:off x="5524500" y="1981200"/>
            <a:ext cx="180975" cy="142875"/>
          </a:xfrm>
          <a:custGeom>
            <a:avLst/>
            <a:gdLst>
              <a:gd name="connsiteX0" fmla="*/ 161925 w 180975"/>
              <a:gd name="connsiteY0" fmla="*/ 57150 h 142875"/>
              <a:gd name="connsiteX1" fmla="*/ 161925 w 180975"/>
              <a:gd name="connsiteY1" fmla="*/ 57150 h 142875"/>
              <a:gd name="connsiteX2" fmla="*/ 180975 w 180975"/>
              <a:gd name="connsiteY2" fmla="*/ 0 h 142875"/>
              <a:gd name="connsiteX3" fmla="*/ 9525 w 180975"/>
              <a:gd name="connsiteY3" fmla="*/ 0 h 142875"/>
              <a:gd name="connsiteX4" fmla="*/ 9525 w 180975"/>
              <a:gd name="connsiteY4" fmla="*/ 0 h 142875"/>
              <a:gd name="connsiteX5" fmla="*/ 9525 w 180975"/>
              <a:gd name="connsiteY5" fmla="*/ 0 h 142875"/>
              <a:gd name="connsiteX6" fmla="*/ 0 w 180975"/>
              <a:gd name="connsiteY6" fmla="*/ 76200 h 142875"/>
              <a:gd name="connsiteX7" fmla="*/ 85725 w 180975"/>
              <a:gd name="connsiteY7" fmla="*/ 85725 h 142875"/>
              <a:gd name="connsiteX8" fmla="*/ 142875 w 180975"/>
              <a:gd name="connsiteY8" fmla="*/ 95250 h 142875"/>
              <a:gd name="connsiteX9" fmla="*/ 152400 w 180975"/>
              <a:gd name="connsiteY9" fmla="*/ 142875 h 142875"/>
              <a:gd name="connsiteX10" fmla="*/ 152400 w 180975"/>
              <a:gd name="connsiteY10" fmla="*/ 142875 h 142875"/>
              <a:gd name="connsiteX11" fmla="*/ 152400 w 180975"/>
              <a:gd name="connsiteY11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975" h="142875">
                <a:moveTo>
                  <a:pt x="161925" y="57150"/>
                </a:moveTo>
                <a:lnTo>
                  <a:pt x="161925" y="57150"/>
                </a:lnTo>
                <a:lnTo>
                  <a:pt x="180975" y="0"/>
                </a:lnTo>
                <a:lnTo>
                  <a:pt x="9525" y="0"/>
                </a:lnTo>
                <a:lnTo>
                  <a:pt x="9525" y="0"/>
                </a:lnTo>
                <a:lnTo>
                  <a:pt x="9525" y="0"/>
                </a:lnTo>
                <a:lnTo>
                  <a:pt x="0" y="76200"/>
                </a:lnTo>
                <a:cubicBezTo>
                  <a:pt x="28575" y="79375"/>
                  <a:pt x="57226" y="81925"/>
                  <a:pt x="85725" y="85725"/>
                </a:cubicBezTo>
                <a:cubicBezTo>
                  <a:pt x="104868" y="88277"/>
                  <a:pt x="126107" y="85668"/>
                  <a:pt x="142875" y="95250"/>
                </a:cubicBezTo>
                <a:cubicBezTo>
                  <a:pt x="154408" y="101840"/>
                  <a:pt x="152400" y="131499"/>
                  <a:pt x="152400" y="142875"/>
                </a:cubicBezTo>
                <a:lnTo>
                  <a:pt x="152400" y="142875"/>
                </a:lnTo>
                <a:lnTo>
                  <a:pt x="152400" y="14287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orme libre 23"/>
          <p:cNvSpPr/>
          <p:nvPr/>
        </p:nvSpPr>
        <p:spPr>
          <a:xfrm>
            <a:off x="5362575" y="1628775"/>
            <a:ext cx="295275" cy="201445"/>
          </a:xfrm>
          <a:custGeom>
            <a:avLst/>
            <a:gdLst>
              <a:gd name="connsiteX0" fmla="*/ 104775 w 295275"/>
              <a:gd name="connsiteY0" fmla="*/ 0 h 201445"/>
              <a:gd name="connsiteX1" fmla="*/ 0 w 295275"/>
              <a:gd name="connsiteY1" fmla="*/ 28575 h 201445"/>
              <a:gd name="connsiteX2" fmla="*/ 0 w 295275"/>
              <a:gd name="connsiteY2" fmla="*/ 85725 h 201445"/>
              <a:gd name="connsiteX3" fmla="*/ 76200 w 295275"/>
              <a:gd name="connsiteY3" fmla="*/ 123825 h 201445"/>
              <a:gd name="connsiteX4" fmla="*/ 114300 w 295275"/>
              <a:gd name="connsiteY4" fmla="*/ 161925 h 201445"/>
              <a:gd name="connsiteX5" fmla="*/ 161925 w 295275"/>
              <a:gd name="connsiteY5" fmla="*/ 161925 h 201445"/>
              <a:gd name="connsiteX6" fmla="*/ 161925 w 295275"/>
              <a:gd name="connsiteY6" fmla="*/ 161925 h 201445"/>
              <a:gd name="connsiteX7" fmla="*/ 247650 w 295275"/>
              <a:gd name="connsiteY7" fmla="*/ 200025 h 201445"/>
              <a:gd name="connsiteX8" fmla="*/ 247650 w 295275"/>
              <a:gd name="connsiteY8" fmla="*/ 200025 h 201445"/>
              <a:gd name="connsiteX9" fmla="*/ 295275 w 295275"/>
              <a:gd name="connsiteY9" fmla="*/ 190500 h 201445"/>
              <a:gd name="connsiteX10" fmla="*/ 247650 w 295275"/>
              <a:gd name="connsiteY10" fmla="*/ 123825 h 201445"/>
              <a:gd name="connsiteX11" fmla="*/ 228600 w 295275"/>
              <a:gd name="connsiteY11" fmla="*/ 28575 h 201445"/>
              <a:gd name="connsiteX12" fmla="*/ 219075 w 295275"/>
              <a:gd name="connsiteY12" fmla="*/ 28575 h 201445"/>
              <a:gd name="connsiteX13" fmla="*/ 219075 w 295275"/>
              <a:gd name="connsiteY13" fmla="*/ 28575 h 201445"/>
              <a:gd name="connsiteX14" fmla="*/ 28575 w 295275"/>
              <a:gd name="connsiteY14" fmla="*/ 28575 h 201445"/>
              <a:gd name="connsiteX15" fmla="*/ 28575 w 295275"/>
              <a:gd name="connsiteY15" fmla="*/ 28575 h 201445"/>
              <a:gd name="connsiteX16" fmla="*/ 9525 w 295275"/>
              <a:gd name="connsiteY16" fmla="*/ 47625 h 2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5275" h="201445">
                <a:moveTo>
                  <a:pt x="104775" y="0"/>
                </a:moveTo>
                <a:lnTo>
                  <a:pt x="0" y="28575"/>
                </a:lnTo>
                <a:lnTo>
                  <a:pt x="0" y="85725"/>
                </a:lnTo>
                <a:cubicBezTo>
                  <a:pt x="25400" y="98425"/>
                  <a:pt x="52571" y="108073"/>
                  <a:pt x="76200" y="123825"/>
                </a:cubicBezTo>
                <a:cubicBezTo>
                  <a:pt x="91144" y="133788"/>
                  <a:pt x="97887" y="154631"/>
                  <a:pt x="114300" y="161925"/>
                </a:cubicBezTo>
                <a:cubicBezTo>
                  <a:pt x="128807" y="168372"/>
                  <a:pt x="146050" y="161925"/>
                  <a:pt x="161925" y="161925"/>
                </a:cubicBezTo>
                <a:lnTo>
                  <a:pt x="161925" y="161925"/>
                </a:lnTo>
                <a:cubicBezTo>
                  <a:pt x="240965" y="201445"/>
                  <a:pt x="209727" y="200025"/>
                  <a:pt x="247650" y="200025"/>
                </a:cubicBezTo>
                <a:lnTo>
                  <a:pt x="247650" y="200025"/>
                </a:lnTo>
                <a:lnTo>
                  <a:pt x="295275" y="190500"/>
                </a:lnTo>
                <a:cubicBezTo>
                  <a:pt x="279400" y="168275"/>
                  <a:pt x="258409" y="148929"/>
                  <a:pt x="247650" y="123825"/>
                </a:cubicBezTo>
                <a:cubicBezTo>
                  <a:pt x="242326" y="111402"/>
                  <a:pt x="242711" y="49741"/>
                  <a:pt x="228600" y="28575"/>
                </a:cubicBezTo>
                <a:cubicBezTo>
                  <a:pt x="226839" y="25933"/>
                  <a:pt x="222250" y="28575"/>
                  <a:pt x="219075" y="28575"/>
                </a:cubicBezTo>
                <a:lnTo>
                  <a:pt x="219075" y="28575"/>
                </a:lnTo>
                <a:lnTo>
                  <a:pt x="28575" y="28575"/>
                </a:lnTo>
                <a:lnTo>
                  <a:pt x="28575" y="28575"/>
                </a:lnTo>
                <a:lnTo>
                  <a:pt x="9525" y="47625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Forme libre 25"/>
          <p:cNvSpPr/>
          <p:nvPr/>
        </p:nvSpPr>
        <p:spPr>
          <a:xfrm>
            <a:off x="6838950" y="3009900"/>
            <a:ext cx="285750" cy="200025"/>
          </a:xfrm>
          <a:custGeom>
            <a:avLst/>
            <a:gdLst>
              <a:gd name="connsiteX0" fmla="*/ 123825 w 285750"/>
              <a:gd name="connsiteY0" fmla="*/ 200025 h 200025"/>
              <a:gd name="connsiteX1" fmla="*/ 285750 w 285750"/>
              <a:gd name="connsiteY1" fmla="*/ 66675 h 200025"/>
              <a:gd name="connsiteX2" fmla="*/ 285750 w 285750"/>
              <a:gd name="connsiteY2" fmla="*/ 0 h 200025"/>
              <a:gd name="connsiteX3" fmla="*/ 209550 w 285750"/>
              <a:gd name="connsiteY3" fmla="*/ 38100 h 200025"/>
              <a:gd name="connsiteX4" fmla="*/ 171450 w 285750"/>
              <a:gd name="connsiteY4" fmla="*/ 76200 h 200025"/>
              <a:gd name="connsiteX5" fmla="*/ 95250 w 285750"/>
              <a:gd name="connsiteY5" fmla="*/ 95250 h 200025"/>
              <a:gd name="connsiteX6" fmla="*/ 95250 w 285750"/>
              <a:gd name="connsiteY6" fmla="*/ 95250 h 200025"/>
              <a:gd name="connsiteX7" fmla="*/ 0 w 285750"/>
              <a:gd name="connsiteY7" fmla="*/ 76200 h 200025"/>
              <a:gd name="connsiteX8" fmla="*/ 0 w 285750"/>
              <a:gd name="connsiteY8" fmla="*/ 76200 h 200025"/>
              <a:gd name="connsiteX9" fmla="*/ 133350 w 285750"/>
              <a:gd name="connsiteY9" fmla="*/ 152400 h 200025"/>
              <a:gd name="connsiteX10" fmla="*/ 123825 w 285750"/>
              <a:gd name="connsiteY10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200025">
                <a:moveTo>
                  <a:pt x="123825" y="200025"/>
                </a:moveTo>
                <a:lnTo>
                  <a:pt x="285750" y="66675"/>
                </a:lnTo>
                <a:lnTo>
                  <a:pt x="285750" y="0"/>
                </a:lnTo>
                <a:cubicBezTo>
                  <a:pt x="260350" y="12700"/>
                  <a:pt x="233179" y="22348"/>
                  <a:pt x="209550" y="38100"/>
                </a:cubicBezTo>
                <a:cubicBezTo>
                  <a:pt x="194606" y="48063"/>
                  <a:pt x="187217" y="67600"/>
                  <a:pt x="171450" y="76200"/>
                </a:cubicBezTo>
                <a:cubicBezTo>
                  <a:pt x="134926" y="96122"/>
                  <a:pt x="123328" y="95250"/>
                  <a:pt x="95250" y="95250"/>
                </a:cubicBezTo>
                <a:lnTo>
                  <a:pt x="95250" y="95250"/>
                </a:lnTo>
                <a:cubicBezTo>
                  <a:pt x="6426" y="75511"/>
                  <a:pt x="38797" y="76200"/>
                  <a:pt x="0" y="76200"/>
                </a:cubicBezTo>
                <a:lnTo>
                  <a:pt x="0" y="76200"/>
                </a:lnTo>
                <a:cubicBezTo>
                  <a:pt x="133196" y="127429"/>
                  <a:pt x="109841" y="81872"/>
                  <a:pt x="133350" y="152400"/>
                </a:cubicBezTo>
                <a:cubicBezTo>
                  <a:pt x="111809" y="184711"/>
                  <a:pt x="122395" y="172880"/>
                  <a:pt x="123825" y="200025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Forme libre 32"/>
          <p:cNvSpPr/>
          <p:nvPr/>
        </p:nvSpPr>
        <p:spPr>
          <a:xfrm>
            <a:off x="-36512" y="19050"/>
            <a:ext cx="5581650" cy="6477000"/>
          </a:xfrm>
          <a:custGeom>
            <a:avLst/>
            <a:gdLst>
              <a:gd name="connsiteX0" fmla="*/ 0 w 5581650"/>
              <a:gd name="connsiteY0" fmla="*/ 0 h 6477000"/>
              <a:gd name="connsiteX1" fmla="*/ 466725 w 5581650"/>
              <a:gd name="connsiteY1" fmla="*/ 504825 h 6477000"/>
              <a:gd name="connsiteX2" fmla="*/ 533400 w 5581650"/>
              <a:gd name="connsiteY2" fmla="*/ 419100 h 6477000"/>
              <a:gd name="connsiteX3" fmla="*/ 533400 w 5581650"/>
              <a:gd name="connsiteY3" fmla="*/ 381000 h 6477000"/>
              <a:gd name="connsiteX4" fmla="*/ 590550 w 5581650"/>
              <a:gd name="connsiteY4" fmla="*/ 438150 h 6477000"/>
              <a:gd name="connsiteX5" fmla="*/ 571500 w 5581650"/>
              <a:gd name="connsiteY5" fmla="*/ 476250 h 6477000"/>
              <a:gd name="connsiteX6" fmla="*/ 619125 w 5581650"/>
              <a:gd name="connsiteY6" fmla="*/ 561975 h 6477000"/>
              <a:gd name="connsiteX7" fmla="*/ 638175 w 5581650"/>
              <a:gd name="connsiteY7" fmla="*/ 590550 h 6477000"/>
              <a:gd name="connsiteX8" fmla="*/ 666750 w 5581650"/>
              <a:gd name="connsiteY8" fmla="*/ 609600 h 6477000"/>
              <a:gd name="connsiteX9" fmla="*/ 685800 w 5581650"/>
              <a:gd name="connsiteY9" fmla="*/ 638175 h 6477000"/>
              <a:gd name="connsiteX10" fmla="*/ 742950 w 5581650"/>
              <a:gd name="connsiteY10" fmla="*/ 695325 h 6477000"/>
              <a:gd name="connsiteX11" fmla="*/ 781050 w 5581650"/>
              <a:gd name="connsiteY11" fmla="*/ 762000 h 6477000"/>
              <a:gd name="connsiteX12" fmla="*/ 790575 w 5581650"/>
              <a:gd name="connsiteY12" fmla="*/ 800100 h 6477000"/>
              <a:gd name="connsiteX13" fmla="*/ 819150 w 5581650"/>
              <a:gd name="connsiteY13" fmla="*/ 828675 h 6477000"/>
              <a:gd name="connsiteX14" fmla="*/ 819150 w 5581650"/>
              <a:gd name="connsiteY14" fmla="*/ 828675 h 6477000"/>
              <a:gd name="connsiteX15" fmla="*/ 885825 w 5581650"/>
              <a:gd name="connsiteY15" fmla="*/ 885825 h 6477000"/>
              <a:gd name="connsiteX16" fmla="*/ 923925 w 5581650"/>
              <a:gd name="connsiteY16" fmla="*/ 923925 h 6477000"/>
              <a:gd name="connsiteX17" fmla="*/ 923925 w 5581650"/>
              <a:gd name="connsiteY17" fmla="*/ 923925 h 6477000"/>
              <a:gd name="connsiteX18" fmla="*/ 990600 w 5581650"/>
              <a:gd name="connsiteY18" fmla="*/ 923925 h 6477000"/>
              <a:gd name="connsiteX19" fmla="*/ 1038225 w 5581650"/>
              <a:gd name="connsiteY19" fmla="*/ 828675 h 6477000"/>
              <a:gd name="connsiteX20" fmla="*/ 1038225 w 5581650"/>
              <a:gd name="connsiteY20" fmla="*/ 828675 h 6477000"/>
              <a:gd name="connsiteX21" fmla="*/ 1162050 w 5581650"/>
              <a:gd name="connsiteY21" fmla="*/ 781050 h 6477000"/>
              <a:gd name="connsiteX22" fmla="*/ 1247775 w 5581650"/>
              <a:gd name="connsiteY22" fmla="*/ 742950 h 6477000"/>
              <a:gd name="connsiteX23" fmla="*/ 1247775 w 5581650"/>
              <a:gd name="connsiteY23" fmla="*/ 657225 h 6477000"/>
              <a:gd name="connsiteX24" fmla="*/ 1457325 w 5581650"/>
              <a:gd name="connsiteY24" fmla="*/ 676275 h 6477000"/>
              <a:gd name="connsiteX25" fmla="*/ 1457325 w 5581650"/>
              <a:gd name="connsiteY25" fmla="*/ 676275 h 6477000"/>
              <a:gd name="connsiteX26" fmla="*/ 1457325 w 5581650"/>
              <a:gd name="connsiteY26" fmla="*/ 752475 h 6477000"/>
              <a:gd name="connsiteX27" fmla="*/ 1543050 w 5581650"/>
              <a:gd name="connsiteY27" fmla="*/ 762000 h 6477000"/>
              <a:gd name="connsiteX28" fmla="*/ 1771650 w 5581650"/>
              <a:gd name="connsiteY28" fmla="*/ 752475 h 6477000"/>
              <a:gd name="connsiteX29" fmla="*/ 1771650 w 5581650"/>
              <a:gd name="connsiteY29" fmla="*/ 752475 h 6477000"/>
              <a:gd name="connsiteX30" fmla="*/ 1828800 w 5581650"/>
              <a:gd name="connsiteY30" fmla="*/ 857250 h 6477000"/>
              <a:gd name="connsiteX31" fmla="*/ 1847850 w 5581650"/>
              <a:gd name="connsiteY31" fmla="*/ 904875 h 6477000"/>
              <a:gd name="connsiteX32" fmla="*/ 1847850 w 5581650"/>
              <a:gd name="connsiteY32" fmla="*/ 904875 h 6477000"/>
              <a:gd name="connsiteX33" fmla="*/ 1924050 w 5581650"/>
              <a:gd name="connsiteY33" fmla="*/ 990600 h 6477000"/>
              <a:gd name="connsiteX34" fmla="*/ 1924050 w 5581650"/>
              <a:gd name="connsiteY34" fmla="*/ 990600 h 6477000"/>
              <a:gd name="connsiteX35" fmla="*/ 2019300 w 5581650"/>
              <a:gd name="connsiteY35" fmla="*/ 1038225 h 6477000"/>
              <a:gd name="connsiteX36" fmla="*/ 2095500 w 5581650"/>
              <a:gd name="connsiteY36" fmla="*/ 1085850 h 6477000"/>
              <a:gd name="connsiteX37" fmla="*/ 2162175 w 5581650"/>
              <a:gd name="connsiteY37" fmla="*/ 1133475 h 6477000"/>
              <a:gd name="connsiteX38" fmla="*/ 2171700 w 5581650"/>
              <a:gd name="connsiteY38" fmla="*/ 1133475 h 6477000"/>
              <a:gd name="connsiteX39" fmla="*/ 2171700 w 5581650"/>
              <a:gd name="connsiteY39" fmla="*/ 1133475 h 6477000"/>
              <a:gd name="connsiteX40" fmla="*/ 2305050 w 5581650"/>
              <a:gd name="connsiteY40" fmla="*/ 1314450 h 6477000"/>
              <a:gd name="connsiteX41" fmla="*/ 2419350 w 5581650"/>
              <a:gd name="connsiteY41" fmla="*/ 1485900 h 6477000"/>
              <a:gd name="connsiteX42" fmla="*/ 2438400 w 5581650"/>
              <a:gd name="connsiteY42" fmla="*/ 1543050 h 6477000"/>
              <a:gd name="connsiteX43" fmla="*/ 2486025 w 5581650"/>
              <a:gd name="connsiteY43" fmla="*/ 1600200 h 6477000"/>
              <a:gd name="connsiteX44" fmla="*/ 2571750 w 5581650"/>
              <a:gd name="connsiteY44" fmla="*/ 1638300 h 6477000"/>
              <a:gd name="connsiteX45" fmla="*/ 2600325 w 5581650"/>
              <a:gd name="connsiteY45" fmla="*/ 1657350 h 6477000"/>
              <a:gd name="connsiteX46" fmla="*/ 2609850 w 5581650"/>
              <a:gd name="connsiteY46" fmla="*/ 1685925 h 6477000"/>
              <a:gd name="connsiteX47" fmla="*/ 2657475 w 5581650"/>
              <a:gd name="connsiteY47" fmla="*/ 1781175 h 6477000"/>
              <a:gd name="connsiteX48" fmla="*/ 2752725 w 5581650"/>
              <a:gd name="connsiteY48" fmla="*/ 1838325 h 6477000"/>
              <a:gd name="connsiteX49" fmla="*/ 2752725 w 5581650"/>
              <a:gd name="connsiteY49" fmla="*/ 1885950 h 6477000"/>
              <a:gd name="connsiteX50" fmla="*/ 2752725 w 5581650"/>
              <a:gd name="connsiteY50" fmla="*/ 1885950 h 6477000"/>
              <a:gd name="connsiteX51" fmla="*/ 2762250 w 5581650"/>
              <a:gd name="connsiteY51" fmla="*/ 1962150 h 6477000"/>
              <a:gd name="connsiteX52" fmla="*/ 2676525 w 5581650"/>
              <a:gd name="connsiteY52" fmla="*/ 1981200 h 6477000"/>
              <a:gd name="connsiteX53" fmla="*/ 2647950 w 5581650"/>
              <a:gd name="connsiteY53" fmla="*/ 2009775 h 6477000"/>
              <a:gd name="connsiteX54" fmla="*/ 2628900 w 5581650"/>
              <a:gd name="connsiteY54" fmla="*/ 2019300 h 6477000"/>
              <a:gd name="connsiteX55" fmla="*/ 2628900 w 5581650"/>
              <a:gd name="connsiteY55" fmla="*/ 2019300 h 6477000"/>
              <a:gd name="connsiteX56" fmla="*/ 2428875 w 5581650"/>
              <a:gd name="connsiteY56" fmla="*/ 1971675 h 6477000"/>
              <a:gd name="connsiteX57" fmla="*/ 2466975 w 5581650"/>
              <a:gd name="connsiteY57" fmla="*/ 2000250 h 6477000"/>
              <a:gd name="connsiteX58" fmla="*/ 2743200 w 5581650"/>
              <a:gd name="connsiteY58" fmla="*/ 2143125 h 6477000"/>
              <a:gd name="connsiteX59" fmla="*/ 2743200 w 5581650"/>
              <a:gd name="connsiteY59" fmla="*/ 2295525 h 6477000"/>
              <a:gd name="connsiteX60" fmla="*/ 2609850 w 5581650"/>
              <a:gd name="connsiteY60" fmla="*/ 2276475 h 6477000"/>
              <a:gd name="connsiteX61" fmla="*/ 2552700 w 5581650"/>
              <a:gd name="connsiteY61" fmla="*/ 2247900 h 6477000"/>
              <a:gd name="connsiteX62" fmla="*/ 2495550 w 5581650"/>
              <a:gd name="connsiteY62" fmla="*/ 2219325 h 6477000"/>
              <a:gd name="connsiteX63" fmla="*/ 2495550 w 5581650"/>
              <a:gd name="connsiteY63" fmla="*/ 2219325 h 6477000"/>
              <a:gd name="connsiteX64" fmla="*/ 2628900 w 5581650"/>
              <a:gd name="connsiteY64" fmla="*/ 2419350 h 6477000"/>
              <a:gd name="connsiteX65" fmla="*/ 2790825 w 5581650"/>
              <a:gd name="connsiteY65" fmla="*/ 2486025 h 6477000"/>
              <a:gd name="connsiteX66" fmla="*/ 2981325 w 5581650"/>
              <a:gd name="connsiteY66" fmla="*/ 2628900 h 6477000"/>
              <a:gd name="connsiteX67" fmla="*/ 3476625 w 5581650"/>
              <a:gd name="connsiteY67" fmla="*/ 2943225 h 6477000"/>
              <a:gd name="connsiteX68" fmla="*/ 3562350 w 5581650"/>
              <a:gd name="connsiteY68" fmla="*/ 3209925 h 6477000"/>
              <a:gd name="connsiteX69" fmla="*/ 3562350 w 5581650"/>
              <a:gd name="connsiteY69" fmla="*/ 3400425 h 6477000"/>
              <a:gd name="connsiteX70" fmla="*/ 3562350 w 5581650"/>
              <a:gd name="connsiteY70" fmla="*/ 3400425 h 6477000"/>
              <a:gd name="connsiteX71" fmla="*/ 3552825 w 5581650"/>
              <a:gd name="connsiteY71" fmla="*/ 3486150 h 6477000"/>
              <a:gd name="connsiteX72" fmla="*/ 3562350 w 5581650"/>
              <a:gd name="connsiteY72" fmla="*/ 3552825 h 6477000"/>
              <a:gd name="connsiteX73" fmla="*/ 3562350 w 5581650"/>
              <a:gd name="connsiteY73" fmla="*/ 3552825 h 6477000"/>
              <a:gd name="connsiteX74" fmla="*/ 3619500 w 5581650"/>
              <a:gd name="connsiteY74" fmla="*/ 3695700 h 6477000"/>
              <a:gd name="connsiteX75" fmla="*/ 3657600 w 5581650"/>
              <a:gd name="connsiteY75" fmla="*/ 3867150 h 6477000"/>
              <a:gd name="connsiteX76" fmla="*/ 3667125 w 5581650"/>
              <a:gd name="connsiteY76" fmla="*/ 3905250 h 6477000"/>
              <a:gd name="connsiteX77" fmla="*/ 3667125 w 5581650"/>
              <a:gd name="connsiteY77" fmla="*/ 3905250 h 6477000"/>
              <a:gd name="connsiteX78" fmla="*/ 3667125 w 5581650"/>
              <a:gd name="connsiteY78" fmla="*/ 4076700 h 6477000"/>
              <a:gd name="connsiteX79" fmla="*/ 3667125 w 5581650"/>
              <a:gd name="connsiteY79" fmla="*/ 4076700 h 6477000"/>
              <a:gd name="connsiteX80" fmla="*/ 3648075 w 5581650"/>
              <a:gd name="connsiteY80" fmla="*/ 4162425 h 6477000"/>
              <a:gd name="connsiteX81" fmla="*/ 3638550 w 5581650"/>
              <a:gd name="connsiteY81" fmla="*/ 4191000 h 6477000"/>
              <a:gd name="connsiteX82" fmla="*/ 3638550 w 5581650"/>
              <a:gd name="connsiteY82" fmla="*/ 4238625 h 6477000"/>
              <a:gd name="connsiteX83" fmla="*/ 3638550 w 5581650"/>
              <a:gd name="connsiteY83" fmla="*/ 4238625 h 6477000"/>
              <a:gd name="connsiteX84" fmla="*/ 3638550 w 5581650"/>
              <a:gd name="connsiteY84" fmla="*/ 4324350 h 6477000"/>
              <a:gd name="connsiteX85" fmla="*/ 3781425 w 5581650"/>
              <a:gd name="connsiteY85" fmla="*/ 4438650 h 6477000"/>
              <a:gd name="connsiteX86" fmla="*/ 3781425 w 5581650"/>
              <a:gd name="connsiteY86" fmla="*/ 4448175 h 6477000"/>
              <a:gd name="connsiteX87" fmla="*/ 3781425 w 5581650"/>
              <a:gd name="connsiteY87" fmla="*/ 4448175 h 6477000"/>
              <a:gd name="connsiteX88" fmla="*/ 3886200 w 5581650"/>
              <a:gd name="connsiteY88" fmla="*/ 4610100 h 6477000"/>
              <a:gd name="connsiteX89" fmla="*/ 3914775 w 5581650"/>
              <a:gd name="connsiteY89" fmla="*/ 4733925 h 6477000"/>
              <a:gd name="connsiteX90" fmla="*/ 3933825 w 5581650"/>
              <a:gd name="connsiteY90" fmla="*/ 4791075 h 6477000"/>
              <a:gd name="connsiteX91" fmla="*/ 3943350 w 5581650"/>
              <a:gd name="connsiteY91" fmla="*/ 4810125 h 6477000"/>
              <a:gd name="connsiteX92" fmla="*/ 3943350 w 5581650"/>
              <a:gd name="connsiteY92" fmla="*/ 4810125 h 6477000"/>
              <a:gd name="connsiteX93" fmla="*/ 4114800 w 5581650"/>
              <a:gd name="connsiteY93" fmla="*/ 4895850 h 6477000"/>
              <a:gd name="connsiteX94" fmla="*/ 4171950 w 5581650"/>
              <a:gd name="connsiteY94" fmla="*/ 4914900 h 6477000"/>
              <a:gd name="connsiteX95" fmla="*/ 4210050 w 5581650"/>
              <a:gd name="connsiteY95" fmla="*/ 4953000 h 6477000"/>
              <a:gd name="connsiteX96" fmla="*/ 4210050 w 5581650"/>
              <a:gd name="connsiteY96" fmla="*/ 4953000 h 6477000"/>
              <a:gd name="connsiteX97" fmla="*/ 4505325 w 5581650"/>
              <a:gd name="connsiteY97" fmla="*/ 5172075 h 6477000"/>
              <a:gd name="connsiteX98" fmla="*/ 4572000 w 5581650"/>
              <a:gd name="connsiteY98" fmla="*/ 5219700 h 6477000"/>
              <a:gd name="connsiteX99" fmla="*/ 4629150 w 5581650"/>
              <a:gd name="connsiteY99" fmla="*/ 5238750 h 6477000"/>
              <a:gd name="connsiteX100" fmla="*/ 4695825 w 5581650"/>
              <a:gd name="connsiteY100" fmla="*/ 5210175 h 6477000"/>
              <a:gd name="connsiteX101" fmla="*/ 4781550 w 5581650"/>
              <a:gd name="connsiteY101" fmla="*/ 5362575 h 6477000"/>
              <a:gd name="connsiteX102" fmla="*/ 5048250 w 5581650"/>
              <a:gd name="connsiteY102" fmla="*/ 5419725 h 6477000"/>
              <a:gd name="connsiteX103" fmla="*/ 5238750 w 5581650"/>
              <a:gd name="connsiteY103" fmla="*/ 5410200 h 6477000"/>
              <a:gd name="connsiteX104" fmla="*/ 5238750 w 5581650"/>
              <a:gd name="connsiteY104" fmla="*/ 5410200 h 6477000"/>
              <a:gd name="connsiteX105" fmla="*/ 5419725 w 5581650"/>
              <a:gd name="connsiteY105" fmla="*/ 5572125 h 6477000"/>
              <a:gd name="connsiteX106" fmla="*/ 5524500 w 5581650"/>
              <a:gd name="connsiteY106" fmla="*/ 5715000 h 6477000"/>
              <a:gd name="connsiteX107" fmla="*/ 5534025 w 5581650"/>
              <a:gd name="connsiteY107" fmla="*/ 5743575 h 6477000"/>
              <a:gd name="connsiteX108" fmla="*/ 5553075 w 5581650"/>
              <a:gd name="connsiteY108" fmla="*/ 5772150 h 6477000"/>
              <a:gd name="connsiteX109" fmla="*/ 5562600 w 5581650"/>
              <a:gd name="connsiteY109" fmla="*/ 5810250 h 6477000"/>
              <a:gd name="connsiteX110" fmla="*/ 5572125 w 5581650"/>
              <a:gd name="connsiteY110" fmla="*/ 5829300 h 6477000"/>
              <a:gd name="connsiteX111" fmla="*/ 5572125 w 5581650"/>
              <a:gd name="connsiteY111" fmla="*/ 5829300 h 6477000"/>
              <a:gd name="connsiteX112" fmla="*/ 5543550 w 5581650"/>
              <a:gd name="connsiteY112" fmla="*/ 5924550 h 6477000"/>
              <a:gd name="connsiteX113" fmla="*/ 5543550 w 5581650"/>
              <a:gd name="connsiteY113" fmla="*/ 6010275 h 6477000"/>
              <a:gd name="connsiteX114" fmla="*/ 5562600 w 5581650"/>
              <a:gd name="connsiteY114" fmla="*/ 6096000 h 6477000"/>
              <a:gd name="connsiteX115" fmla="*/ 5581650 w 5581650"/>
              <a:gd name="connsiteY115" fmla="*/ 6143625 h 6477000"/>
              <a:gd name="connsiteX116" fmla="*/ 5581650 w 5581650"/>
              <a:gd name="connsiteY116" fmla="*/ 6143625 h 6477000"/>
              <a:gd name="connsiteX117" fmla="*/ 5553075 w 5581650"/>
              <a:gd name="connsiteY117" fmla="*/ 6219825 h 6477000"/>
              <a:gd name="connsiteX118" fmla="*/ 5534025 w 5581650"/>
              <a:gd name="connsiteY118" fmla="*/ 6248400 h 6477000"/>
              <a:gd name="connsiteX119" fmla="*/ 5514975 w 5581650"/>
              <a:gd name="connsiteY119" fmla="*/ 6305550 h 6477000"/>
              <a:gd name="connsiteX120" fmla="*/ 5495925 w 5581650"/>
              <a:gd name="connsiteY120" fmla="*/ 6334125 h 6477000"/>
              <a:gd name="connsiteX121" fmla="*/ 5476875 w 5581650"/>
              <a:gd name="connsiteY121" fmla="*/ 6391275 h 6477000"/>
              <a:gd name="connsiteX122" fmla="*/ 5438775 w 5581650"/>
              <a:gd name="connsiteY122" fmla="*/ 6448425 h 6477000"/>
              <a:gd name="connsiteX123" fmla="*/ 5438775 w 5581650"/>
              <a:gd name="connsiteY123" fmla="*/ 6448425 h 6477000"/>
              <a:gd name="connsiteX124" fmla="*/ 5334000 w 5581650"/>
              <a:gd name="connsiteY124" fmla="*/ 6477000 h 6477000"/>
              <a:gd name="connsiteX125" fmla="*/ 5114925 w 5581650"/>
              <a:gd name="connsiteY125" fmla="*/ 6477000 h 6477000"/>
              <a:gd name="connsiteX126" fmla="*/ 5114925 w 5581650"/>
              <a:gd name="connsiteY126" fmla="*/ 6457950 h 6477000"/>
              <a:gd name="connsiteX127" fmla="*/ 5038725 w 5581650"/>
              <a:gd name="connsiteY127" fmla="*/ 6419850 h 6477000"/>
              <a:gd name="connsiteX128" fmla="*/ 4981575 w 5581650"/>
              <a:gd name="connsiteY128" fmla="*/ 6391275 h 6477000"/>
              <a:gd name="connsiteX129" fmla="*/ 4981575 w 5581650"/>
              <a:gd name="connsiteY129" fmla="*/ 6343650 h 6477000"/>
              <a:gd name="connsiteX130" fmla="*/ 4981575 w 5581650"/>
              <a:gd name="connsiteY130" fmla="*/ 6343650 h 6477000"/>
              <a:gd name="connsiteX131" fmla="*/ 4981575 w 5581650"/>
              <a:gd name="connsiteY131" fmla="*/ 6229350 h 6477000"/>
              <a:gd name="connsiteX132" fmla="*/ 4981575 w 5581650"/>
              <a:gd name="connsiteY132" fmla="*/ 6229350 h 6477000"/>
              <a:gd name="connsiteX133" fmla="*/ 4867275 w 5581650"/>
              <a:gd name="connsiteY133" fmla="*/ 6191250 h 6477000"/>
              <a:gd name="connsiteX134" fmla="*/ 4838700 w 5581650"/>
              <a:gd name="connsiteY134" fmla="*/ 6172200 h 6477000"/>
              <a:gd name="connsiteX135" fmla="*/ 4838700 w 5581650"/>
              <a:gd name="connsiteY135" fmla="*/ 6172200 h 6477000"/>
              <a:gd name="connsiteX136" fmla="*/ 4752975 w 5581650"/>
              <a:gd name="connsiteY136" fmla="*/ 6143625 h 6477000"/>
              <a:gd name="connsiteX137" fmla="*/ 4714875 w 5581650"/>
              <a:gd name="connsiteY137" fmla="*/ 6115050 h 6477000"/>
              <a:gd name="connsiteX138" fmla="*/ 4648200 w 5581650"/>
              <a:gd name="connsiteY138" fmla="*/ 6086475 h 6477000"/>
              <a:gd name="connsiteX139" fmla="*/ 4581525 w 5581650"/>
              <a:gd name="connsiteY139" fmla="*/ 6038850 h 6477000"/>
              <a:gd name="connsiteX140" fmla="*/ 4524375 w 5581650"/>
              <a:gd name="connsiteY140" fmla="*/ 6000750 h 6477000"/>
              <a:gd name="connsiteX141" fmla="*/ 4486275 w 5581650"/>
              <a:gd name="connsiteY141" fmla="*/ 5962650 h 6477000"/>
              <a:gd name="connsiteX142" fmla="*/ 4429125 w 5581650"/>
              <a:gd name="connsiteY142" fmla="*/ 5924550 h 6477000"/>
              <a:gd name="connsiteX143" fmla="*/ 4400550 w 5581650"/>
              <a:gd name="connsiteY143" fmla="*/ 5905500 h 6477000"/>
              <a:gd name="connsiteX144" fmla="*/ 4343400 w 5581650"/>
              <a:gd name="connsiteY144" fmla="*/ 5857875 h 6477000"/>
              <a:gd name="connsiteX145" fmla="*/ 4314825 w 5581650"/>
              <a:gd name="connsiteY145" fmla="*/ 5848350 h 6477000"/>
              <a:gd name="connsiteX146" fmla="*/ 4286250 w 5581650"/>
              <a:gd name="connsiteY146" fmla="*/ 5829300 h 6477000"/>
              <a:gd name="connsiteX147" fmla="*/ 4229100 w 5581650"/>
              <a:gd name="connsiteY147" fmla="*/ 5800725 h 6477000"/>
              <a:gd name="connsiteX148" fmla="*/ 4210050 w 5581650"/>
              <a:gd name="connsiteY148" fmla="*/ 5772150 h 6477000"/>
              <a:gd name="connsiteX149" fmla="*/ 4210050 w 5581650"/>
              <a:gd name="connsiteY149" fmla="*/ 5772150 h 6477000"/>
              <a:gd name="connsiteX150" fmla="*/ 4124325 w 5581650"/>
              <a:gd name="connsiteY150" fmla="*/ 5667375 h 6477000"/>
              <a:gd name="connsiteX151" fmla="*/ 4095750 w 5581650"/>
              <a:gd name="connsiteY151" fmla="*/ 5629275 h 6477000"/>
              <a:gd name="connsiteX152" fmla="*/ 4057650 w 5581650"/>
              <a:gd name="connsiteY152" fmla="*/ 5572125 h 6477000"/>
              <a:gd name="connsiteX153" fmla="*/ 4038600 w 5581650"/>
              <a:gd name="connsiteY153" fmla="*/ 5543550 h 6477000"/>
              <a:gd name="connsiteX154" fmla="*/ 4019550 w 5581650"/>
              <a:gd name="connsiteY154" fmla="*/ 5505450 h 6477000"/>
              <a:gd name="connsiteX155" fmla="*/ 4010025 w 5581650"/>
              <a:gd name="connsiteY155" fmla="*/ 5476875 h 6477000"/>
              <a:gd name="connsiteX156" fmla="*/ 3981450 w 5581650"/>
              <a:gd name="connsiteY156" fmla="*/ 5429250 h 6477000"/>
              <a:gd name="connsiteX157" fmla="*/ 3933825 w 5581650"/>
              <a:gd name="connsiteY157" fmla="*/ 5343525 h 6477000"/>
              <a:gd name="connsiteX158" fmla="*/ 3924300 w 5581650"/>
              <a:gd name="connsiteY158" fmla="*/ 5295900 h 6477000"/>
              <a:gd name="connsiteX159" fmla="*/ 3905250 w 5581650"/>
              <a:gd name="connsiteY159" fmla="*/ 5267325 h 6477000"/>
              <a:gd name="connsiteX160" fmla="*/ 3905250 w 5581650"/>
              <a:gd name="connsiteY160" fmla="*/ 5267325 h 6477000"/>
              <a:gd name="connsiteX161" fmla="*/ 3867150 w 5581650"/>
              <a:gd name="connsiteY161" fmla="*/ 5191125 h 6477000"/>
              <a:gd name="connsiteX162" fmla="*/ 3829050 w 5581650"/>
              <a:gd name="connsiteY162" fmla="*/ 5057775 h 6477000"/>
              <a:gd name="connsiteX163" fmla="*/ 3819525 w 5581650"/>
              <a:gd name="connsiteY163" fmla="*/ 5029200 h 6477000"/>
              <a:gd name="connsiteX164" fmla="*/ 3819525 w 5581650"/>
              <a:gd name="connsiteY164" fmla="*/ 4914900 h 6477000"/>
              <a:gd name="connsiteX165" fmla="*/ 3819525 w 5581650"/>
              <a:gd name="connsiteY165" fmla="*/ 4914900 h 6477000"/>
              <a:gd name="connsiteX166" fmla="*/ 3800475 w 5581650"/>
              <a:gd name="connsiteY166" fmla="*/ 4705350 h 6477000"/>
              <a:gd name="connsiteX167" fmla="*/ 3781425 w 5581650"/>
              <a:gd name="connsiteY167" fmla="*/ 4619625 h 6477000"/>
              <a:gd name="connsiteX168" fmla="*/ 3752850 w 5581650"/>
              <a:gd name="connsiteY168" fmla="*/ 4572000 h 6477000"/>
              <a:gd name="connsiteX169" fmla="*/ 3752850 w 5581650"/>
              <a:gd name="connsiteY169" fmla="*/ 4572000 h 6477000"/>
              <a:gd name="connsiteX170" fmla="*/ 3676650 w 5581650"/>
              <a:gd name="connsiteY170" fmla="*/ 4533900 h 6477000"/>
              <a:gd name="connsiteX171" fmla="*/ 3629025 w 5581650"/>
              <a:gd name="connsiteY171" fmla="*/ 4476750 h 6477000"/>
              <a:gd name="connsiteX172" fmla="*/ 3600450 w 5581650"/>
              <a:gd name="connsiteY172" fmla="*/ 4457700 h 6477000"/>
              <a:gd name="connsiteX173" fmla="*/ 3571875 w 5581650"/>
              <a:gd name="connsiteY173" fmla="*/ 4419600 h 6477000"/>
              <a:gd name="connsiteX174" fmla="*/ 3571875 w 5581650"/>
              <a:gd name="connsiteY174" fmla="*/ 4419600 h 6477000"/>
              <a:gd name="connsiteX175" fmla="*/ 3486150 w 5581650"/>
              <a:gd name="connsiteY175" fmla="*/ 4400550 h 6477000"/>
              <a:gd name="connsiteX176" fmla="*/ 3457575 w 5581650"/>
              <a:gd name="connsiteY176" fmla="*/ 4391025 h 6477000"/>
              <a:gd name="connsiteX177" fmla="*/ 3400425 w 5581650"/>
              <a:gd name="connsiteY177" fmla="*/ 4362450 h 6477000"/>
              <a:gd name="connsiteX178" fmla="*/ 3381375 w 5581650"/>
              <a:gd name="connsiteY178" fmla="*/ 4314825 h 6477000"/>
              <a:gd name="connsiteX179" fmla="*/ 3381375 w 5581650"/>
              <a:gd name="connsiteY179" fmla="*/ 4314825 h 6477000"/>
              <a:gd name="connsiteX180" fmla="*/ 3362325 w 5581650"/>
              <a:gd name="connsiteY180" fmla="*/ 4229100 h 6477000"/>
              <a:gd name="connsiteX181" fmla="*/ 3352800 w 5581650"/>
              <a:gd name="connsiteY181" fmla="*/ 4181475 h 6477000"/>
              <a:gd name="connsiteX182" fmla="*/ 3333750 w 5581650"/>
              <a:gd name="connsiteY182" fmla="*/ 4114800 h 6477000"/>
              <a:gd name="connsiteX183" fmla="*/ 3305175 w 5581650"/>
              <a:gd name="connsiteY183" fmla="*/ 4095750 h 6477000"/>
              <a:gd name="connsiteX184" fmla="*/ 3267075 w 5581650"/>
              <a:gd name="connsiteY184" fmla="*/ 4029075 h 6477000"/>
              <a:gd name="connsiteX185" fmla="*/ 3267075 w 5581650"/>
              <a:gd name="connsiteY185" fmla="*/ 4029075 h 6477000"/>
              <a:gd name="connsiteX186" fmla="*/ 3238500 w 5581650"/>
              <a:gd name="connsiteY186" fmla="*/ 3952875 h 6477000"/>
              <a:gd name="connsiteX187" fmla="*/ 3209925 w 5581650"/>
              <a:gd name="connsiteY187" fmla="*/ 3867150 h 6477000"/>
              <a:gd name="connsiteX188" fmla="*/ 3190875 w 5581650"/>
              <a:gd name="connsiteY188" fmla="*/ 3838575 h 6477000"/>
              <a:gd name="connsiteX189" fmla="*/ 3181350 w 5581650"/>
              <a:gd name="connsiteY189" fmla="*/ 3810000 h 6477000"/>
              <a:gd name="connsiteX190" fmla="*/ 2286000 w 5581650"/>
              <a:gd name="connsiteY190" fmla="*/ 3467100 h 6477000"/>
              <a:gd name="connsiteX191" fmla="*/ 2209800 w 5581650"/>
              <a:gd name="connsiteY191" fmla="*/ 3457575 h 6477000"/>
              <a:gd name="connsiteX192" fmla="*/ 2143125 w 5581650"/>
              <a:gd name="connsiteY192" fmla="*/ 3390900 h 6477000"/>
              <a:gd name="connsiteX193" fmla="*/ 2143125 w 5581650"/>
              <a:gd name="connsiteY193" fmla="*/ 3390900 h 6477000"/>
              <a:gd name="connsiteX194" fmla="*/ 2066925 w 5581650"/>
              <a:gd name="connsiteY194" fmla="*/ 3314700 h 6477000"/>
              <a:gd name="connsiteX195" fmla="*/ 1971675 w 5581650"/>
              <a:gd name="connsiteY195" fmla="*/ 3305175 h 6477000"/>
              <a:gd name="connsiteX196" fmla="*/ 1876425 w 5581650"/>
              <a:gd name="connsiteY196" fmla="*/ 3276600 h 6477000"/>
              <a:gd name="connsiteX197" fmla="*/ 1838325 w 5581650"/>
              <a:gd name="connsiteY197" fmla="*/ 3267075 h 6477000"/>
              <a:gd name="connsiteX198" fmla="*/ 1781175 w 5581650"/>
              <a:gd name="connsiteY198" fmla="*/ 3248025 h 6477000"/>
              <a:gd name="connsiteX199" fmla="*/ 1752600 w 5581650"/>
              <a:gd name="connsiteY199" fmla="*/ 3228975 h 6477000"/>
              <a:gd name="connsiteX200" fmla="*/ 1628775 w 5581650"/>
              <a:gd name="connsiteY200" fmla="*/ 3219450 h 6477000"/>
              <a:gd name="connsiteX201" fmla="*/ 1524000 w 5581650"/>
              <a:gd name="connsiteY201" fmla="*/ 3209925 h 6477000"/>
              <a:gd name="connsiteX202" fmla="*/ 1524000 w 5581650"/>
              <a:gd name="connsiteY202" fmla="*/ 3209925 h 6477000"/>
              <a:gd name="connsiteX203" fmla="*/ 1390650 w 5581650"/>
              <a:gd name="connsiteY203" fmla="*/ 3209925 h 6477000"/>
              <a:gd name="connsiteX204" fmla="*/ 1390650 w 5581650"/>
              <a:gd name="connsiteY204" fmla="*/ 3209925 h 6477000"/>
              <a:gd name="connsiteX205" fmla="*/ 1333500 w 5581650"/>
              <a:gd name="connsiteY205" fmla="*/ 3238500 h 6477000"/>
              <a:gd name="connsiteX206" fmla="*/ 1276350 w 5581650"/>
              <a:gd name="connsiteY206" fmla="*/ 3314700 h 6477000"/>
              <a:gd name="connsiteX207" fmla="*/ 1276350 w 5581650"/>
              <a:gd name="connsiteY207" fmla="*/ 3314700 h 6477000"/>
              <a:gd name="connsiteX208" fmla="*/ 1171575 w 5581650"/>
              <a:gd name="connsiteY208" fmla="*/ 3324225 h 6477000"/>
              <a:gd name="connsiteX209" fmla="*/ 828675 w 5581650"/>
              <a:gd name="connsiteY209" fmla="*/ 3076575 h 6477000"/>
              <a:gd name="connsiteX210" fmla="*/ 762000 w 5581650"/>
              <a:gd name="connsiteY210" fmla="*/ 3028950 h 6477000"/>
              <a:gd name="connsiteX211" fmla="*/ 723900 w 5581650"/>
              <a:gd name="connsiteY211" fmla="*/ 3009900 h 6477000"/>
              <a:gd name="connsiteX212" fmla="*/ 723900 w 5581650"/>
              <a:gd name="connsiteY212" fmla="*/ 3009900 h 6477000"/>
              <a:gd name="connsiteX213" fmla="*/ 695325 w 5581650"/>
              <a:gd name="connsiteY213" fmla="*/ 2981325 h 6477000"/>
              <a:gd name="connsiteX214" fmla="*/ 695325 w 5581650"/>
              <a:gd name="connsiteY214" fmla="*/ 2895600 h 6477000"/>
              <a:gd name="connsiteX215" fmla="*/ 676275 w 5581650"/>
              <a:gd name="connsiteY215" fmla="*/ 2743200 h 6477000"/>
              <a:gd name="connsiteX216" fmla="*/ 657225 w 5581650"/>
              <a:gd name="connsiteY216" fmla="*/ 2714625 h 6477000"/>
              <a:gd name="connsiteX217" fmla="*/ 619125 w 5581650"/>
              <a:gd name="connsiteY217" fmla="*/ 2705100 h 6477000"/>
              <a:gd name="connsiteX218" fmla="*/ 590550 w 5581650"/>
              <a:gd name="connsiteY218" fmla="*/ 2686050 h 6477000"/>
              <a:gd name="connsiteX219" fmla="*/ 523875 w 5581650"/>
              <a:gd name="connsiteY219" fmla="*/ 2647950 h 6477000"/>
              <a:gd name="connsiteX220" fmla="*/ 514350 w 5581650"/>
              <a:gd name="connsiteY220" fmla="*/ 2609850 h 6477000"/>
              <a:gd name="connsiteX221" fmla="*/ 485775 w 5581650"/>
              <a:gd name="connsiteY221" fmla="*/ 2581275 h 6477000"/>
              <a:gd name="connsiteX222" fmla="*/ 485775 w 5581650"/>
              <a:gd name="connsiteY222" fmla="*/ 2581275 h 6477000"/>
              <a:gd name="connsiteX223" fmla="*/ 485775 w 5581650"/>
              <a:gd name="connsiteY223" fmla="*/ 2457450 h 6477000"/>
              <a:gd name="connsiteX224" fmla="*/ 409575 w 5581650"/>
              <a:gd name="connsiteY224" fmla="*/ 2419350 h 6477000"/>
              <a:gd name="connsiteX225" fmla="*/ 352425 w 5581650"/>
              <a:gd name="connsiteY225" fmla="*/ 2371725 h 6477000"/>
              <a:gd name="connsiteX226" fmla="*/ 323850 w 5581650"/>
              <a:gd name="connsiteY226" fmla="*/ 2352675 h 6477000"/>
              <a:gd name="connsiteX227" fmla="*/ 276225 w 5581650"/>
              <a:gd name="connsiteY227" fmla="*/ 2295525 h 6477000"/>
              <a:gd name="connsiteX228" fmla="*/ 247650 w 5581650"/>
              <a:gd name="connsiteY228" fmla="*/ 2276475 h 6477000"/>
              <a:gd name="connsiteX229" fmla="*/ 228600 w 5581650"/>
              <a:gd name="connsiteY229" fmla="*/ 2247900 h 6477000"/>
              <a:gd name="connsiteX230" fmla="*/ 161925 w 5581650"/>
              <a:gd name="connsiteY230" fmla="*/ 2209800 h 6477000"/>
              <a:gd name="connsiteX231" fmla="*/ 114300 w 5581650"/>
              <a:gd name="connsiteY231" fmla="*/ 2162175 h 6477000"/>
              <a:gd name="connsiteX232" fmla="*/ 104775 w 5581650"/>
              <a:gd name="connsiteY232" fmla="*/ 2181225 h 6477000"/>
              <a:gd name="connsiteX233" fmla="*/ 66675 w 5581650"/>
              <a:gd name="connsiteY233" fmla="*/ 2057400 h 6477000"/>
              <a:gd name="connsiteX234" fmla="*/ 66675 w 5581650"/>
              <a:gd name="connsiteY234" fmla="*/ 2057400 h 6477000"/>
              <a:gd name="connsiteX235" fmla="*/ 28575 w 5581650"/>
              <a:gd name="connsiteY235" fmla="*/ 1962150 h 6477000"/>
              <a:gd name="connsiteX236" fmla="*/ 0 w 5581650"/>
              <a:gd name="connsiteY236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581650" h="6477000">
                <a:moveTo>
                  <a:pt x="0" y="0"/>
                </a:moveTo>
                <a:lnTo>
                  <a:pt x="466725" y="504825"/>
                </a:lnTo>
                <a:lnTo>
                  <a:pt x="533400" y="419100"/>
                </a:lnTo>
                <a:lnTo>
                  <a:pt x="533400" y="381000"/>
                </a:lnTo>
                <a:lnTo>
                  <a:pt x="590550" y="438150"/>
                </a:lnTo>
                <a:lnTo>
                  <a:pt x="571500" y="476250"/>
                </a:lnTo>
                <a:cubicBezTo>
                  <a:pt x="587375" y="504825"/>
                  <a:pt x="602654" y="533739"/>
                  <a:pt x="619125" y="561975"/>
                </a:cubicBezTo>
                <a:cubicBezTo>
                  <a:pt x="624893" y="571863"/>
                  <a:pt x="630080" y="582455"/>
                  <a:pt x="638175" y="590550"/>
                </a:cubicBezTo>
                <a:cubicBezTo>
                  <a:pt x="646270" y="598645"/>
                  <a:pt x="657225" y="603250"/>
                  <a:pt x="666750" y="609600"/>
                </a:cubicBezTo>
                <a:cubicBezTo>
                  <a:pt x="673100" y="619125"/>
                  <a:pt x="678195" y="629619"/>
                  <a:pt x="685800" y="638175"/>
                </a:cubicBezTo>
                <a:cubicBezTo>
                  <a:pt x="703698" y="658311"/>
                  <a:pt x="730902" y="671228"/>
                  <a:pt x="742950" y="695325"/>
                </a:cubicBezTo>
                <a:cubicBezTo>
                  <a:pt x="767120" y="743664"/>
                  <a:pt x="754124" y="721611"/>
                  <a:pt x="781050" y="762000"/>
                </a:cubicBezTo>
                <a:cubicBezTo>
                  <a:pt x="784225" y="774700"/>
                  <a:pt x="784080" y="788734"/>
                  <a:pt x="790575" y="800100"/>
                </a:cubicBezTo>
                <a:cubicBezTo>
                  <a:pt x="797258" y="811796"/>
                  <a:pt x="819150" y="828675"/>
                  <a:pt x="819150" y="828675"/>
                </a:cubicBezTo>
                <a:lnTo>
                  <a:pt x="819150" y="828675"/>
                </a:lnTo>
                <a:cubicBezTo>
                  <a:pt x="841375" y="847725"/>
                  <a:pt x="865127" y="865127"/>
                  <a:pt x="885825" y="885825"/>
                </a:cubicBezTo>
                <a:cubicBezTo>
                  <a:pt x="926465" y="926465"/>
                  <a:pt x="896493" y="923925"/>
                  <a:pt x="923925" y="923925"/>
                </a:cubicBezTo>
                <a:lnTo>
                  <a:pt x="923925" y="923925"/>
                </a:lnTo>
                <a:lnTo>
                  <a:pt x="990600" y="923925"/>
                </a:lnTo>
                <a:cubicBezTo>
                  <a:pt x="1022328" y="839317"/>
                  <a:pt x="999993" y="866907"/>
                  <a:pt x="1038225" y="828675"/>
                </a:cubicBezTo>
                <a:lnTo>
                  <a:pt x="1038225" y="828675"/>
                </a:lnTo>
                <a:lnTo>
                  <a:pt x="1162050" y="781050"/>
                </a:lnTo>
                <a:lnTo>
                  <a:pt x="1247775" y="742950"/>
                </a:lnTo>
                <a:lnTo>
                  <a:pt x="1247775" y="657225"/>
                </a:lnTo>
                <a:lnTo>
                  <a:pt x="1457325" y="676275"/>
                </a:lnTo>
                <a:lnTo>
                  <a:pt x="1457325" y="676275"/>
                </a:lnTo>
                <a:lnTo>
                  <a:pt x="1457325" y="752475"/>
                </a:lnTo>
                <a:cubicBezTo>
                  <a:pt x="1485900" y="755650"/>
                  <a:pt x="1514299" y="762000"/>
                  <a:pt x="1543050" y="762000"/>
                </a:cubicBezTo>
                <a:cubicBezTo>
                  <a:pt x="1619316" y="762000"/>
                  <a:pt x="1695384" y="752475"/>
                  <a:pt x="1771650" y="752475"/>
                </a:cubicBezTo>
                <a:lnTo>
                  <a:pt x="1771650" y="752475"/>
                </a:lnTo>
                <a:cubicBezTo>
                  <a:pt x="1842307" y="865526"/>
                  <a:pt x="1803867" y="790761"/>
                  <a:pt x="1828800" y="857250"/>
                </a:cubicBezTo>
                <a:cubicBezTo>
                  <a:pt x="1834803" y="873259"/>
                  <a:pt x="1847850" y="904875"/>
                  <a:pt x="1847850" y="904875"/>
                </a:cubicBezTo>
                <a:lnTo>
                  <a:pt x="1847850" y="904875"/>
                </a:lnTo>
                <a:cubicBezTo>
                  <a:pt x="1919545" y="976570"/>
                  <a:pt x="1900469" y="943437"/>
                  <a:pt x="1924050" y="990600"/>
                </a:cubicBezTo>
                <a:lnTo>
                  <a:pt x="1924050" y="990600"/>
                </a:lnTo>
                <a:cubicBezTo>
                  <a:pt x="1955800" y="1006475"/>
                  <a:pt x="1988861" y="1019962"/>
                  <a:pt x="2019300" y="1038225"/>
                </a:cubicBezTo>
                <a:cubicBezTo>
                  <a:pt x="2116364" y="1096463"/>
                  <a:pt x="2027094" y="1063048"/>
                  <a:pt x="2095500" y="1085850"/>
                </a:cubicBezTo>
                <a:cubicBezTo>
                  <a:pt x="2131633" y="1121983"/>
                  <a:pt x="2121629" y="1123339"/>
                  <a:pt x="2162175" y="1133475"/>
                </a:cubicBezTo>
                <a:cubicBezTo>
                  <a:pt x="2165255" y="1134245"/>
                  <a:pt x="2168525" y="1133475"/>
                  <a:pt x="2171700" y="1133475"/>
                </a:cubicBezTo>
                <a:lnTo>
                  <a:pt x="2171700" y="1133475"/>
                </a:lnTo>
                <a:lnTo>
                  <a:pt x="2305050" y="1314450"/>
                </a:lnTo>
                <a:lnTo>
                  <a:pt x="2419350" y="1485900"/>
                </a:lnTo>
                <a:lnTo>
                  <a:pt x="2438400" y="1543050"/>
                </a:lnTo>
                <a:lnTo>
                  <a:pt x="2486025" y="1600200"/>
                </a:lnTo>
                <a:cubicBezTo>
                  <a:pt x="2514600" y="1612900"/>
                  <a:pt x="2543781" y="1624316"/>
                  <a:pt x="2571750" y="1638300"/>
                </a:cubicBezTo>
                <a:cubicBezTo>
                  <a:pt x="2581989" y="1643420"/>
                  <a:pt x="2593174" y="1648411"/>
                  <a:pt x="2600325" y="1657350"/>
                </a:cubicBezTo>
                <a:cubicBezTo>
                  <a:pt x="2606597" y="1665190"/>
                  <a:pt x="2609850" y="1685925"/>
                  <a:pt x="2609850" y="1685925"/>
                </a:cubicBezTo>
                <a:lnTo>
                  <a:pt x="2657475" y="1781175"/>
                </a:lnTo>
                <a:cubicBezTo>
                  <a:pt x="2688670" y="1792873"/>
                  <a:pt x="2742143" y="1795997"/>
                  <a:pt x="2752725" y="1838325"/>
                </a:cubicBezTo>
                <a:cubicBezTo>
                  <a:pt x="2756575" y="1853726"/>
                  <a:pt x="2752725" y="1870075"/>
                  <a:pt x="2752725" y="1885950"/>
                </a:cubicBezTo>
                <a:lnTo>
                  <a:pt x="2752725" y="1885950"/>
                </a:lnTo>
                <a:lnTo>
                  <a:pt x="2762250" y="1962150"/>
                </a:lnTo>
                <a:cubicBezTo>
                  <a:pt x="2733675" y="1968500"/>
                  <a:pt x="2703545" y="1969942"/>
                  <a:pt x="2676525" y="1981200"/>
                </a:cubicBezTo>
                <a:cubicBezTo>
                  <a:pt x="2664091" y="1986381"/>
                  <a:pt x="2658469" y="2001360"/>
                  <a:pt x="2647950" y="2009775"/>
                </a:cubicBezTo>
                <a:cubicBezTo>
                  <a:pt x="2642406" y="2014210"/>
                  <a:pt x="2635250" y="2016125"/>
                  <a:pt x="2628900" y="2019300"/>
                </a:cubicBezTo>
                <a:lnTo>
                  <a:pt x="2628900" y="2019300"/>
                </a:lnTo>
                <a:lnTo>
                  <a:pt x="2428875" y="1971675"/>
                </a:lnTo>
                <a:lnTo>
                  <a:pt x="2466975" y="2000250"/>
                </a:lnTo>
                <a:lnTo>
                  <a:pt x="2743200" y="2143125"/>
                </a:lnTo>
                <a:lnTo>
                  <a:pt x="2743200" y="2295525"/>
                </a:lnTo>
                <a:cubicBezTo>
                  <a:pt x="2726402" y="2293845"/>
                  <a:pt x="2641375" y="2289986"/>
                  <a:pt x="2609850" y="2276475"/>
                </a:cubicBezTo>
                <a:cubicBezTo>
                  <a:pt x="2480599" y="2221082"/>
                  <a:pt x="2673107" y="2288036"/>
                  <a:pt x="2552700" y="2247900"/>
                </a:cubicBezTo>
                <a:cubicBezTo>
                  <a:pt x="2526605" y="2208758"/>
                  <a:pt x="2545098" y="2219325"/>
                  <a:pt x="2495550" y="2219325"/>
                </a:cubicBezTo>
                <a:lnTo>
                  <a:pt x="2495550" y="2219325"/>
                </a:lnTo>
                <a:lnTo>
                  <a:pt x="2628900" y="2419350"/>
                </a:lnTo>
                <a:lnTo>
                  <a:pt x="2790825" y="2486025"/>
                </a:lnTo>
                <a:lnTo>
                  <a:pt x="2981325" y="2628900"/>
                </a:lnTo>
                <a:lnTo>
                  <a:pt x="3476625" y="2943225"/>
                </a:lnTo>
                <a:lnTo>
                  <a:pt x="3562350" y="3209925"/>
                </a:lnTo>
                <a:lnTo>
                  <a:pt x="3562350" y="3400425"/>
                </a:lnTo>
                <a:lnTo>
                  <a:pt x="3562350" y="3400425"/>
                </a:lnTo>
                <a:cubicBezTo>
                  <a:pt x="3559175" y="3429000"/>
                  <a:pt x="3552825" y="3457399"/>
                  <a:pt x="3552825" y="3486150"/>
                </a:cubicBezTo>
                <a:cubicBezTo>
                  <a:pt x="3552825" y="3508601"/>
                  <a:pt x="3562350" y="3552825"/>
                  <a:pt x="3562350" y="3552825"/>
                </a:cubicBezTo>
                <a:lnTo>
                  <a:pt x="3562350" y="3552825"/>
                </a:lnTo>
                <a:lnTo>
                  <a:pt x="3619500" y="3695700"/>
                </a:lnTo>
                <a:cubicBezTo>
                  <a:pt x="3643685" y="3816623"/>
                  <a:pt x="3630697" y="3759538"/>
                  <a:pt x="3657600" y="3867150"/>
                </a:cubicBezTo>
                <a:lnTo>
                  <a:pt x="3667125" y="3905250"/>
                </a:lnTo>
                <a:lnTo>
                  <a:pt x="3667125" y="3905250"/>
                </a:lnTo>
                <a:lnTo>
                  <a:pt x="3667125" y="4076700"/>
                </a:lnTo>
                <a:lnTo>
                  <a:pt x="3667125" y="4076700"/>
                </a:lnTo>
                <a:cubicBezTo>
                  <a:pt x="3660775" y="4105275"/>
                  <a:pt x="3655175" y="4134027"/>
                  <a:pt x="3648075" y="4162425"/>
                </a:cubicBezTo>
                <a:cubicBezTo>
                  <a:pt x="3645640" y="4172165"/>
                  <a:pt x="3639795" y="4181037"/>
                  <a:pt x="3638550" y="4191000"/>
                </a:cubicBezTo>
                <a:cubicBezTo>
                  <a:pt x="3636581" y="4206752"/>
                  <a:pt x="3638550" y="4222750"/>
                  <a:pt x="3638550" y="4238625"/>
                </a:cubicBezTo>
                <a:lnTo>
                  <a:pt x="3638550" y="4238625"/>
                </a:lnTo>
                <a:lnTo>
                  <a:pt x="3638550" y="4324350"/>
                </a:lnTo>
                <a:cubicBezTo>
                  <a:pt x="3722776" y="4377948"/>
                  <a:pt x="3735979" y="4370482"/>
                  <a:pt x="3781425" y="4438650"/>
                </a:cubicBezTo>
                <a:cubicBezTo>
                  <a:pt x="3783186" y="4441292"/>
                  <a:pt x="3781425" y="4445000"/>
                  <a:pt x="3781425" y="4448175"/>
                </a:cubicBezTo>
                <a:lnTo>
                  <a:pt x="3781425" y="4448175"/>
                </a:lnTo>
                <a:lnTo>
                  <a:pt x="3886200" y="4610100"/>
                </a:lnTo>
                <a:cubicBezTo>
                  <a:pt x="3886848" y="4613015"/>
                  <a:pt x="3907650" y="4710176"/>
                  <a:pt x="3914775" y="4733925"/>
                </a:cubicBezTo>
                <a:cubicBezTo>
                  <a:pt x="3920545" y="4753159"/>
                  <a:pt x="3924845" y="4773114"/>
                  <a:pt x="3933825" y="4791075"/>
                </a:cubicBezTo>
                <a:lnTo>
                  <a:pt x="3943350" y="4810125"/>
                </a:lnTo>
                <a:lnTo>
                  <a:pt x="3943350" y="4810125"/>
                </a:lnTo>
                <a:cubicBezTo>
                  <a:pt x="4005755" y="4934935"/>
                  <a:pt x="3946258" y="4870569"/>
                  <a:pt x="4114800" y="4895850"/>
                </a:cubicBezTo>
                <a:cubicBezTo>
                  <a:pt x="4134658" y="4898829"/>
                  <a:pt x="4171950" y="4914900"/>
                  <a:pt x="4171950" y="4914900"/>
                </a:cubicBezTo>
                <a:lnTo>
                  <a:pt x="4210050" y="4953000"/>
                </a:lnTo>
                <a:lnTo>
                  <a:pt x="4210050" y="4953000"/>
                </a:lnTo>
                <a:lnTo>
                  <a:pt x="4505325" y="5172075"/>
                </a:lnTo>
                <a:cubicBezTo>
                  <a:pt x="4527550" y="5187950"/>
                  <a:pt x="4547952" y="5206751"/>
                  <a:pt x="4572000" y="5219700"/>
                </a:cubicBezTo>
                <a:cubicBezTo>
                  <a:pt x="4589680" y="5229220"/>
                  <a:pt x="4629150" y="5238750"/>
                  <a:pt x="4629150" y="5238750"/>
                </a:cubicBezTo>
                <a:lnTo>
                  <a:pt x="4695825" y="5210175"/>
                </a:lnTo>
                <a:lnTo>
                  <a:pt x="4781550" y="5362575"/>
                </a:lnTo>
                <a:lnTo>
                  <a:pt x="5048250" y="5419725"/>
                </a:lnTo>
                <a:cubicBezTo>
                  <a:pt x="5168686" y="5406343"/>
                  <a:pt x="5105224" y="5410200"/>
                  <a:pt x="5238750" y="5410200"/>
                </a:cubicBezTo>
                <a:lnTo>
                  <a:pt x="5238750" y="5410200"/>
                </a:lnTo>
                <a:lnTo>
                  <a:pt x="5419725" y="5572125"/>
                </a:lnTo>
                <a:cubicBezTo>
                  <a:pt x="5498058" y="5684030"/>
                  <a:pt x="5462189" y="5637112"/>
                  <a:pt x="5524500" y="5715000"/>
                </a:cubicBezTo>
                <a:cubicBezTo>
                  <a:pt x="5527675" y="5724525"/>
                  <a:pt x="5529535" y="5734595"/>
                  <a:pt x="5534025" y="5743575"/>
                </a:cubicBezTo>
                <a:cubicBezTo>
                  <a:pt x="5539145" y="5753814"/>
                  <a:pt x="5548566" y="5761628"/>
                  <a:pt x="5553075" y="5772150"/>
                </a:cubicBezTo>
                <a:cubicBezTo>
                  <a:pt x="5558232" y="5784182"/>
                  <a:pt x="5558460" y="5797831"/>
                  <a:pt x="5562600" y="5810250"/>
                </a:cubicBezTo>
                <a:cubicBezTo>
                  <a:pt x="5564845" y="5816985"/>
                  <a:pt x="5568950" y="5822950"/>
                  <a:pt x="5572125" y="5829300"/>
                </a:cubicBezTo>
                <a:lnTo>
                  <a:pt x="5572125" y="5829300"/>
                </a:lnTo>
                <a:lnTo>
                  <a:pt x="5543550" y="5924550"/>
                </a:lnTo>
                <a:lnTo>
                  <a:pt x="5543550" y="6010275"/>
                </a:lnTo>
                <a:cubicBezTo>
                  <a:pt x="5549900" y="6038850"/>
                  <a:pt x="5554558" y="6067854"/>
                  <a:pt x="5562600" y="6096000"/>
                </a:cubicBezTo>
                <a:cubicBezTo>
                  <a:pt x="5567297" y="6112440"/>
                  <a:pt x="5581650" y="6143625"/>
                  <a:pt x="5581650" y="6143625"/>
                </a:cubicBezTo>
                <a:lnTo>
                  <a:pt x="5581650" y="6143625"/>
                </a:lnTo>
                <a:cubicBezTo>
                  <a:pt x="5572125" y="6169025"/>
                  <a:pt x="5564300" y="6195129"/>
                  <a:pt x="5553075" y="6219825"/>
                </a:cubicBezTo>
                <a:cubicBezTo>
                  <a:pt x="5548338" y="6230247"/>
                  <a:pt x="5538674" y="6237939"/>
                  <a:pt x="5534025" y="6248400"/>
                </a:cubicBezTo>
                <a:cubicBezTo>
                  <a:pt x="5525870" y="6266750"/>
                  <a:pt x="5526114" y="6288842"/>
                  <a:pt x="5514975" y="6305550"/>
                </a:cubicBezTo>
                <a:cubicBezTo>
                  <a:pt x="5508625" y="6315075"/>
                  <a:pt x="5500574" y="6323664"/>
                  <a:pt x="5495925" y="6334125"/>
                </a:cubicBezTo>
                <a:cubicBezTo>
                  <a:pt x="5487770" y="6352475"/>
                  <a:pt x="5488923" y="6375211"/>
                  <a:pt x="5476875" y="6391275"/>
                </a:cubicBezTo>
                <a:cubicBezTo>
                  <a:pt x="5444040" y="6435055"/>
                  <a:pt x="5455400" y="6415176"/>
                  <a:pt x="5438775" y="6448425"/>
                </a:cubicBezTo>
                <a:lnTo>
                  <a:pt x="5438775" y="6448425"/>
                </a:lnTo>
                <a:lnTo>
                  <a:pt x="5334000" y="6477000"/>
                </a:lnTo>
                <a:lnTo>
                  <a:pt x="5114925" y="6477000"/>
                </a:lnTo>
                <a:lnTo>
                  <a:pt x="5114925" y="6457950"/>
                </a:lnTo>
                <a:cubicBezTo>
                  <a:pt x="5089525" y="6445250"/>
                  <a:pt x="5064578" y="6431601"/>
                  <a:pt x="5038725" y="6419850"/>
                </a:cubicBezTo>
                <a:cubicBezTo>
                  <a:pt x="5025478" y="6413828"/>
                  <a:pt x="4988645" y="6407772"/>
                  <a:pt x="4981575" y="6391275"/>
                </a:cubicBezTo>
                <a:cubicBezTo>
                  <a:pt x="4975322" y="6376684"/>
                  <a:pt x="4981575" y="6359525"/>
                  <a:pt x="4981575" y="6343650"/>
                </a:cubicBezTo>
                <a:lnTo>
                  <a:pt x="4981575" y="6343650"/>
                </a:lnTo>
                <a:lnTo>
                  <a:pt x="4981575" y="6229350"/>
                </a:lnTo>
                <a:lnTo>
                  <a:pt x="4981575" y="6229350"/>
                </a:lnTo>
                <a:cubicBezTo>
                  <a:pt x="4943475" y="6216650"/>
                  <a:pt x="4900691" y="6213527"/>
                  <a:pt x="4867275" y="6191250"/>
                </a:cubicBezTo>
                <a:lnTo>
                  <a:pt x="4838700" y="6172200"/>
                </a:lnTo>
                <a:lnTo>
                  <a:pt x="4838700" y="6172200"/>
                </a:lnTo>
                <a:cubicBezTo>
                  <a:pt x="4810125" y="6162675"/>
                  <a:pt x="4780323" y="6156247"/>
                  <a:pt x="4752975" y="6143625"/>
                </a:cubicBezTo>
                <a:cubicBezTo>
                  <a:pt x="4738561" y="6136972"/>
                  <a:pt x="4728337" y="6123464"/>
                  <a:pt x="4714875" y="6115050"/>
                </a:cubicBezTo>
                <a:cubicBezTo>
                  <a:pt x="4687972" y="6098236"/>
                  <a:pt x="4675978" y="6095734"/>
                  <a:pt x="4648200" y="6086475"/>
                </a:cubicBezTo>
                <a:cubicBezTo>
                  <a:pt x="4573904" y="6012179"/>
                  <a:pt x="4669284" y="6101535"/>
                  <a:pt x="4581525" y="6038850"/>
                </a:cubicBezTo>
                <a:cubicBezTo>
                  <a:pt x="4519095" y="5994257"/>
                  <a:pt x="4585672" y="6021182"/>
                  <a:pt x="4524375" y="6000750"/>
                </a:cubicBezTo>
                <a:cubicBezTo>
                  <a:pt x="4511675" y="5988050"/>
                  <a:pt x="4500300" y="5973870"/>
                  <a:pt x="4486275" y="5962650"/>
                </a:cubicBezTo>
                <a:cubicBezTo>
                  <a:pt x="4468397" y="5948347"/>
                  <a:pt x="4448175" y="5937250"/>
                  <a:pt x="4429125" y="5924550"/>
                </a:cubicBezTo>
                <a:cubicBezTo>
                  <a:pt x="4419600" y="5918200"/>
                  <a:pt x="4408645" y="5913595"/>
                  <a:pt x="4400550" y="5905500"/>
                </a:cubicBezTo>
                <a:cubicBezTo>
                  <a:pt x="4379484" y="5884434"/>
                  <a:pt x="4369922" y="5871136"/>
                  <a:pt x="4343400" y="5857875"/>
                </a:cubicBezTo>
                <a:cubicBezTo>
                  <a:pt x="4334420" y="5853385"/>
                  <a:pt x="4323805" y="5852840"/>
                  <a:pt x="4314825" y="5848350"/>
                </a:cubicBezTo>
                <a:cubicBezTo>
                  <a:pt x="4304586" y="5843230"/>
                  <a:pt x="4296489" y="5834420"/>
                  <a:pt x="4286250" y="5829300"/>
                </a:cubicBezTo>
                <a:cubicBezTo>
                  <a:pt x="4207380" y="5789865"/>
                  <a:pt x="4310992" y="5855320"/>
                  <a:pt x="4229100" y="5800725"/>
                </a:cubicBezTo>
                <a:lnTo>
                  <a:pt x="4210050" y="5772150"/>
                </a:lnTo>
                <a:lnTo>
                  <a:pt x="4210050" y="5772150"/>
                </a:lnTo>
                <a:cubicBezTo>
                  <a:pt x="4084479" y="5646579"/>
                  <a:pt x="4179502" y="5755659"/>
                  <a:pt x="4124325" y="5667375"/>
                </a:cubicBezTo>
                <a:cubicBezTo>
                  <a:pt x="4115911" y="5653913"/>
                  <a:pt x="4104854" y="5642280"/>
                  <a:pt x="4095750" y="5629275"/>
                </a:cubicBezTo>
                <a:cubicBezTo>
                  <a:pt x="4082620" y="5610518"/>
                  <a:pt x="4070350" y="5591175"/>
                  <a:pt x="4057650" y="5572125"/>
                </a:cubicBezTo>
                <a:cubicBezTo>
                  <a:pt x="4051300" y="5562600"/>
                  <a:pt x="4043720" y="5553789"/>
                  <a:pt x="4038600" y="5543550"/>
                </a:cubicBezTo>
                <a:cubicBezTo>
                  <a:pt x="4032250" y="5530850"/>
                  <a:pt x="4025143" y="5518501"/>
                  <a:pt x="4019550" y="5505450"/>
                </a:cubicBezTo>
                <a:cubicBezTo>
                  <a:pt x="4015595" y="5496222"/>
                  <a:pt x="4014515" y="5485855"/>
                  <a:pt x="4010025" y="5476875"/>
                </a:cubicBezTo>
                <a:cubicBezTo>
                  <a:pt x="4001746" y="5460316"/>
                  <a:pt x="3991389" y="5444869"/>
                  <a:pt x="3981450" y="5429250"/>
                </a:cubicBezTo>
                <a:cubicBezTo>
                  <a:pt x="3952238" y="5383346"/>
                  <a:pt x="3944250" y="5385225"/>
                  <a:pt x="3933825" y="5343525"/>
                </a:cubicBezTo>
                <a:cubicBezTo>
                  <a:pt x="3929898" y="5327819"/>
                  <a:pt x="3929984" y="5311059"/>
                  <a:pt x="3924300" y="5295900"/>
                </a:cubicBezTo>
                <a:cubicBezTo>
                  <a:pt x="3920280" y="5285181"/>
                  <a:pt x="3905250" y="5267325"/>
                  <a:pt x="3905250" y="5267325"/>
                </a:cubicBezTo>
                <a:lnTo>
                  <a:pt x="3905250" y="5267325"/>
                </a:lnTo>
                <a:cubicBezTo>
                  <a:pt x="3892550" y="5241925"/>
                  <a:pt x="3877963" y="5217384"/>
                  <a:pt x="3867150" y="5191125"/>
                </a:cubicBezTo>
                <a:cubicBezTo>
                  <a:pt x="3827437" y="5094679"/>
                  <a:pt x="3847717" y="5132443"/>
                  <a:pt x="3829050" y="5057775"/>
                </a:cubicBezTo>
                <a:cubicBezTo>
                  <a:pt x="3826615" y="5048035"/>
                  <a:pt x="3820193" y="5039218"/>
                  <a:pt x="3819525" y="5029200"/>
                </a:cubicBezTo>
                <a:cubicBezTo>
                  <a:pt x="3816991" y="4991184"/>
                  <a:pt x="3819525" y="4953000"/>
                  <a:pt x="3819525" y="4914900"/>
                </a:cubicBezTo>
                <a:lnTo>
                  <a:pt x="3819525" y="4914900"/>
                </a:lnTo>
                <a:cubicBezTo>
                  <a:pt x="3806127" y="4687126"/>
                  <a:pt x="3821479" y="4820871"/>
                  <a:pt x="3800475" y="4705350"/>
                </a:cubicBezTo>
                <a:cubicBezTo>
                  <a:pt x="3796294" y="4682355"/>
                  <a:pt x="3793421" y="4643617"/>
                  <a:pt x="3781425" y="4619625"/>
                </a:cubicBezTo>
                <a:cubicBezTo>
                  <a:pt x="3773146" y="4603066"/>
                  <a:pt x="3752850" y="4572000"/>
                  <a:pt x="3752850" y="4572000"/>
                </a:cubicBezTo>
                <a:lnTo>
                  <a:pt x="3752850" y="4572000"/>
                </a:lnTo>
                <a:cubicBezTo>
                  <a:pt x="3727450" y="4559300"/>
                  <a:pt x="3700608" y="4549146"/>
                  <a:pt x="3676650" y="4533900"/>
                </a:cubicBezTo>
                <a:cubicBezTo>
                  <a:pt x="3633738" y="4506593"/>
                  <a:pt x="3660852" y="4508577"/>
                  <a:pt x="3629025" y="4476750"/>
                </a:cubicBezTo>
                <a:cubicBezTo>
                  <a:pt x="3620930" y="4468655"/>
                  <a:pt x="3608545" y="4465795"/>
                  <a:pt x="3600450" y="4457700"/>
                </a:cubicBezTo>
                <a:cubicBezTo>
                  <a:pt x="3589225" y="4446475"/>
                  <a:pt x="3571875" y="4419600"/>
                  <a:pt x="3571875" y="4419600"/>
                </a:cubicBezTo>
                <a:lnTo>
                  <a:pt x="3571875" y="4419600"/>
                </a:lnTo>
                <a:cubicBezTo>
                  <a:pt x="3543300" y="4413250"/>
                  <a:pt x="3514548" y="4407650"/>
                  <a:pt x="3486150" y="4400550"/>
                </a:cubicBezTo>
                <a:cubicBezTo>
                  <a:pt x="3476410" y="4398115"/>
                  <a:pt x="3466555" y="4395515"/>
                  <a:pt x="3457575" y="4391025"/>
                </a:cubicBezTo>
                <a:cubicBezTo>
                  <a:pt x="3383717" y="4354096"/>
                  <a:pt x="3472249" y="4386391"/>
                  <a:pt x="3400425" y="4362450"/>
                </a:cubicBezTo>
                <a:lnTo>
                  <a:pt x="3381375" y="4314825"/>
                </a:lnTo>
                <a:lnTo>
                  <a:pt x="3381375" y="4314825"/>
                </a:lnTo>
                <a:cubicBezTo>
                  <a:pt x="3375025" y="4286250"/>
                  <a:pt x="3368458" y="4257722"/>
                  <a:pt x="3362325" y="4229100"/>
                </a:cubicBezTo>
                <a:cubicBezTo>
                  <a:pt x="3358933" y="4213270"/>
                  <a:pt x="3356312" y="4197279"/>
                  <a:pt x="3352800" y="4181475"/>
                </a:cubicBezTo>
                <a:cubicBezTo>
                  <a:pt x="3352273" y="4179106"/>
                  <a:pt x="3338646" y="4120919"/>
                  <a:pt x="3333750" y="4114800"/>
                </a:cubicBezTo>
                <a:cubicBezTo>
                  <a:pt x="3326599" y="4105861"/>
                  <a:pt x="3314700" y="4102100"/>
                  <a:pt x="3305175" y="4095750"/>
                </a:cubicBezTo>
                <a:cubicBezTo>
                  <a:pt x="3283880" y="4031865"/>
                  <a:pt x="3304086" y="4047580"/>
                  <a:pt x="3267075" y="4029075"/>
                </a:cubicBezTo>
                <a:lnTo>
                  <a:pt x="3267075" y="4029075"/>
                </a:lnTo>
                <a:cubicBezTo>
                  <a:pt x="3257550" y="4003675"/>
                  <a:pt x="3246478" y="3978803"/>
                  <a:pt x="3238500" y="3952875"/>
                </a:cubicBezTo>
                <a:cubicBezTo>
                  <a:pt x="3216825" y="3882431"/>
                  <a:pt x="3244429" y="3927532"/>
                  <a:pt x="3209925" y="3867150"/>
                </a:cubicBezTo>
                <a:cubicBezTo>
                  <a:pt x="3204245" y="3857211"/>
                  <a:pt x="3195995" y="3848814"/>
                  <a:pt x="3190875" y="3838575"/>
                </a:cubicBezTo>
                <a:cubicBezTo>
                  <a:pt x="3186385" y="3829595"/>
                  <a:pt x="3181350" y="3810000"/>
                  <a:pt x="3181350" y="3810000"/>
                </a:cubicBezTo>
                <a:lnTo>
                  <a:pt x="2286000" y="3467100"/>
                </a:lnTo>
                <a:lnTo>
                  <a:pt x="2209800" y="3457575"/>
                </a:lnTo>
                <a:lnTo>
                  <a:pt x="2143125" y="3390900"/>
                </a:lnTo>
                <a:lnTo>
                  <a:pt x="2143125" y="3390900"/>
                </a:lnTo>
                <a:lnTo>
                  <a:pt x="2066925" y="3314700"/>
                </a:lnTo>
                <a:cubicBezTo>
                  <a:pt x="2035175" y="3311525"/>
                  <a:pt x="2003263" y="3309688"/>
                  <a:pt x="1971675" y="3305175"/>
                </a:cubicBezTo>
                <a:cubicBezTo>
                  <a:pt x="1936400" y="3300136"/>
                  <a:pt x="1911778" y="3285438"/>
                  <a:pt x="1876425" y="3276600"/>
                </a:cubicBezTo>
                <a:cubicBezTo>
                  <a:pt x="1863725" y="3273425"/>
                  <a:pt x="1850864" y="3270837"/>
                  <a:pt x="1838325" y="3267075"/>
                </a:cubicBezTo>
                <a:cubicBezTo>
                  <a:pt x="1819091" y="3261305"/>
                  <a:pt x="1797883" y="3259164"/>
                  <a:pt x="1781175" y="3248025"/>
                </a:cubicBezTo>
                <a:cubicBezTo>
                  <a:pt x="1771650" y="3241675"/>
                  <a:pt x="1763852" y="3231085"/>
                  <a:pt x="1752600" y="3228975"/>
                </a:cubicBezTo>
                <a:cubicBezTo>
                  <a:pt x="1711912" y="3221346"/>
                  <a:pt x="1670050" y="3222625"/>
                  <a:pt x="1628775" y="3219450"/>
                </a:cubicBezTo>
                <a:cubicBezTo>
                  <a:pt x="1576103" y="3201893"/>
                  <a:pt x="1610240" y="3209925"/>
                  <a:pt x="1524000" y="3209925"/>
                </a:cubicBezTo>
                <a:lnTo>
                  <a:pt x="1524000" y="3209925"/>
                </a:lnTo>
                <a:lnTo>
                  <a:pt x="1390650" y="3209925"/>
                </a:lnTo>
                <a:lnTo>
                  <a:pt x="1390650" y="3209925"/>
                </a:lnTo>
                <a:lnTo>
                  <a:pt x="1333500" y="3238500"/>
                </a:lnTo>
                <a:cubicBezTo>
                  <a:pt x="1283265" y="3308829"/>
                  <a:pt x="1305188" y="3285862"/>
                  <a:pt x="1276350" y="3314700"/>
                </a:cubicBezTo>
                <a:lnTo>
                  <a:pt x="1276350" y="3314700"/>
                </a:lnTo>
                <a:lnTo>
                  <a:pt x="1171575" y="3324225"/>
                </a:lnTo>
                <a:lnTo>
                  <a:pt x="828675" y="3076575"/>
                </a:lnTo>
                <a:cubicBezTo>
                  <a:pt x="806450" y="3060700"/>
                  <a:pt x="785420" y="3043002"/>
                  <a:pt x="762000" y="3028950"/>
                </a:cubicBezTo>
                <a:cubicBezTo>
                  <a:pt x="707275" y="2996115"/>
                  <a:pt x="750314" y="3036314"/>
                  <a:pt x="723900" y="3009900"/>
                </a:cubicBezTo>
                <a:lnTo>
                  <a:pt x="723900" y="3009900"/>
                </a:lnTo>
                <a:lnTo>
                  <a:pt x="695325" y="2981325"/>
                </a:lnTo>
                <a:lnTo>
                  <a:pt x="695325" y="2895600"/>
                </a:lnTo>
                <a:cubicBezTo>
                  <a:pt x="693507" y="2871966"/>
                  <a:pt x="696835" y="2784320"/>
                  <a:pt x="676275" y="2743200"/>
                </a:cubicBezTo>
                <a:cubicBezTo>
                  <a:pt x="671155" y="2732961"/>
                  <a:pt x="666750" y="2720975"/>
                  <a:pt x="657225" y="2714625"/>
                </a:cubicBezTo>
                <a:cubicBezTo>
                  <a:pt x="646333" y="2707363"/>
                  <a:pt x="631825" y="2708275"/>
                  <a:pt x="619125" y="2705100"/>
                </a:cubicBezTo>
                <a:cubicBezTo>
                  <a:pt x="609600" y="2698750"/>
                  <a:pt x="600366" y="2691940"/>
                  <a:pt x="590550" y="2686050"/>
                </a:cubicBezTo>
                <a:cubicBezTo>
                  <a:pt x="568600" y="2672880"/>
                  <a:pt x="541975" y="2666050"/>
                  <a:pt x="523875" y="2647950"/>
                </a:cubicBezTo>
                <a:cubicBezTo>
                  <a:pt x="514618" y="2638693"/>
                  <a:pt x="521612" y="2620742"/>
                  <a:pt x="514350" y="2609850"/>
                </a:cubicBezTo>
                <a:cubicBezTo>
                  <a:pt x="483133" y="2563025"/>
                  <a:pt x="485775" y="2609463"/>
                  <a:pt x="485775" y="2581275"/>
                </a:cubicBezTo>
                <a:lnTo>
                  <a:pt x="485775" y="2581275"/>
                </a:lnTo>
                <a:lnTo>
                  <a:pt x="485775" y="2457450"/>
                </a:lnTo>
                <a:cubicBezTo>
                  <a:pt x="460375" y="2444750"/>
                  <a:pt x="434506" y="2432948"/>
                  <a:pt x="409575" y="2419350"/>
                </a:cubicBezTo>
                <a:cubicBezTo>
                  <a:pt x="368501" y="2396946"/>
                  <a:pt x="390614" y="2403549"/>
                  <a:pt x="352425" y="2371725"/>
                </a:cubicBezTo>
                <a:cubicBezTo>
                  <a:pt x="343631" y="2364396"/>
                  <a:pt x="332644" y="2360004"/>
                  <a:pt x="323850" y="2352675"/>
                </a:cubicBezTo>
                <a:cubicBezTo>
                  <a:pt x="230225" y="2274654"/>
                  <a:pt x="351150" y="2370450"/>
                  <a:pt x="276225" y="2295525"/>
                </a:cubicBezTo>
                <a:cubicBezTo>
                  <a:pt x="268130" y="2287430"/>
                  <a:pt x="257175" y="2282825"/>
                  <a:pt x="247650" y="2276475"/>
                </a:cubicBezTo>
                <a:cubicBezTo>
                  <a:pt x="241300" y="2266950"/>
                  <a:pt x="236695" y="2255995"/>
                  <a:pt x="228600" y="2247900"/>
                </a:cubicBezTo>
                <a:cubicBezTo>
                  <a:pt x="199767" y="2219067"/>
                  <a:pt x="194619" y="2220698"/>
                  <a:pt x="161925" y="2209800"/>
                </a:cubicBezTo>
                <a:lnTo>
                  <a:pt x="114300" y="2162175"/>
                </a:lnTo>
                <a:lnTo>
                  <a:pt x="104775" y="2181225"/>
                </a:lnTo>
                <a:cubicBezTo>
                  <a:pt x="84119" y="2067615"/>
                  <a:pt x="110826" y="2101551"/>
                  <a:pt x="66675" y="2057400"/>
                </a:cubicBezTo>
                <a:lnTo>
                  <a:pt x="66675" y="2057400"/>
                </a:lnTo>
                <a:lnTo>
                  <a:pt x="28575" y="196215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" name="Groupe 33"/>
          <p:cNvGrpSpPr/>
          <p:nvPr/>
        </p:nvGrpSpPr>
        <p:grpSpPr>
          <a:xfrm>
            <a:off x="9525" y="-28575"/>
            <a:ext cx="8534400" cy="6124575"/>
            <a:chOff x="9525" y="-28575"/>
            <a:chExt cx="8534400" cy="6124575"/>
          </a:xfrm>
          <a:solidFill>
            <a:schemeClr val="bg1"/>
          </a:solidFill>
        </p:grpSpPr>
        <p:sp>
          <p:nvSpPr>
            <p:cNvPr id="5" name="Forme libre 4"/>
            <p:cNvSpPr/>
            <p:nvPr/>
          </p:nvSpPr>
          <p:spPr>
            <a:xfrm>
              <a:off x="9525" y="-28575"/>
              <a:ext cx="2438400" cy="976040"/>
            </a:xfrm>
            <a:custGeom>
              <a:avLst/>
              <a:gdLst>
                <a:gd name="connsiteX0" fmla="*/ 0 w 2438400"/>
                <a:gd name="connsiteY0" fmla="*/ 0 h 976040"/>
                <a:gd name="connsiteX1" fmla="*/ 0 w 2438400"/>
                <a:gd name="connsiteY1" fmla="*/ 0 h 976040"/>
                <a:gd name="connsiteX2" fmla="*/ 457200 w 2438400"/>
                <a:gd name="connsiteY2" fmla="*/ 504825 h 976040"/>
                <a:gd name="connsiteX3" fmla="*/ 495300 w 2438400"/>
                <a:gd name="connsiteY3" fmla="*/ 400050 h 976040"/>
                <a:gd name="connsiteX4" fmla="*/ 647700 w 2438400"/>
                <a:gd name="connsiteY4" fmla="*/ 495300 h 976040"/>
                <a:gd name="connsiteX5" fmla="*/ 571500 w 2438400"/>
                <a:gd name="connsiteY5" fmla="*/ 523875 h 976040"/>
                <a:gd name="connsiteX6" fmla="*/ 571500 w 2438400"/>
                <a:gd name="connsiteY6" fmla="*/ 523875 h 976040"/>
                <a:gd name="connsiteX7" fmla="*/ 638175 w 2438400"/>
                <a:gd name="connsiteY7" fmla="*/ 590550 h 976040"/>
                <a:gd name="connsiteX8" fmla="*/ 666750 w 2438400"/>
                <a:gd name="connsiteY8" fmla="*/ 628650 h 976040"/>
                <a:gd name="connsiteX9" fmla="*/ 723900 w 2438400"/>
                <a:gd name="connsiteY9" fmla="*/ 685800 h 976040"/>
                <a:gd name="connsiteX10" fmla="*/ 742950 w 2438400"/>
                <a:gd name="connsiteY10" fmla="*/ 723900 h 976040"/>
                <a:gd name="connsiteX11" fmla="*/ 781050 w 2438400"/>
                <a:gd name="connsiteY11" fmla="*/ 752475 h 976040"/>
                <a:gd name="connsiteX12" fmla="*/ 819150 w 2438400"/>
                <a:gd name="connsiteY12" fmla="*/ 809625 h 976040"/>
                <a:gd name="connsiteX13" fmla="*/ 838200 w 2438400"/>
                <a:gd name="connsiteY13" fmla="*/ 838200 h 976040"/>
                <a:gd name="connsiteX14" fmla="*/ 885825 w 2438400"/>
                <a:gd name="connsiteY14" fmla="*/ 876300 h 976040"/>
                <a:gd name="connsiteX15" fmla="*/ 914400 w 2438400"/>
                <a:gd name="connsiteY15" fmla="*/ 933450 h 976040"/>
                <a:gd name="connsiteX16" fmla="*/ 933450 w 2438400"/>
                <a:gd name="connsiteY16" fmla="*/ 971550 h 976040"/>
                <a:gd name="connsiteX17" fmla="*/ 952500 w 2438400"/>
                <a:gd name="connsiteY17" fmla="*/ 971550 h 976040"/>
                <a:gd name="connsiteX18" fmla="*/ 952500 w 2438400"/>
                <a:gd name="connsiteY18" fmla="*/ 971550 h 976040"/>
                <a:gd name="connsiteX19" fmla="*/ 1009650 w 2438400"/>
                <a:gd name="connsiteY19" fmla="*/ 847725 h 976040"/>
                <a:gd name="connsiteX20" fmla="*/ 1009650 w 2438400"/>
                <a:gd name="connsiteY20" fmla="*/ 847725 h 976040"/>
                <a:gd name="connsiteX21" fmla="*/ 838200 w 2438400"/>
                <a:gd name="connsiteY21" fmla="*/ 695325 h 976040"/>
                <a:gd name="connsiteX22" fmla="*/ 914400 w 2438400"/>
                <a:gd name="connsiteY22" fmla="*/ 676275 h 976040"/>
                <a:gd name="connsiteX23" fmla="*/ 971550 w 2438400"/>
                <a:gd name="connsiteY23" fmla="*/ 742950 h 976040"/>
                <a:gd name="connsiteX24" fmla="*/ 1000125 w 2438400"/>
                <a:gd name="connsiteY24" fmla="*/ 762000 h 976040"/>
                <a:gd name="connsiteX25" fmla="*/ 1038225 w 2438400"/>
                <a:gd name="connsiteY25" fmla="*/ 790575 h 976040"/>
                <a:gd name="connsiteX26" fmla="*/ 1066800 w 2438400"/>
                <a:gd name="connsiteY26" fmla="*/ 800100 h 976040"/>
                <a:gd name="connsiteX27" fmla="*/ 1095375 w 2438400"/>
                <a:gd name="connsiteY27" fmla="*/ 819150 h 976040"/>
                <a:gd name="connsiteX28" fmla="*/ 1143000 w 2438400"/>
                <a:gd name="connsiteY28" fmla="*/ 800100 h 976040"/>
                <a:gd name="connsiteX29" fmla="*/ 1171575 w 2438400"/>
                <a:gd name="connsiteY29" fmla="*/ 781050 h 976040"/>
                <a:gd name="connsiteX30" fmla="*/ 1219200 w 2438400"/>
                <a:gd name="connsiteY30" fmla="*/ 771525 h 976040"/>
                <a:gd name="connsiteX31" fmla="*/ 1219200 w 2438400"/>
                <a:gd name="connsiteY31" fmla="*/ 752475 h 976040"/>
                <a:gd name="connsiteX32" fmla="*/ 1219200 w 2438400"/>
                <a:gd name="connsiteY32" fmla="*/ 752475 h 976040"/>
                <a:gd name="connsiteX33" fmla="*/ 1200150 w 2438400"/>
                <a:gd name="connsiteY33" fmla="*/ 666750 h 976040"/>
                <a:gd name="connsiteX34" fmla="*/ 1190625 w 2438400"/>
                <a:gd name="connsiteY34" fmla="*/ 647700 h 976040"/>
                <a:gd name="connsiteX35" fmla="*/ 1190625 w 2438400"/>
                <a:gd name="connsiteY35" fmla="*/ 647700 h 976040"/>
                <a:gd name="connsiteX36" fmla="*/ 1476375 w 2438400"/>
                <a:gd name="connsiteY36" fmla="*/ 676275 h 976040"/>
                <a:gd name="connsiteX37" fmla="*/ 1476375 w 2438400"/>
                <a:gd name="connsiteY37" fmla="*/ 762000 h 976040"/>
                <a:gd name="connsiteX38" fmla="*/ 1990725 w 2438400"/>
                <a:gd name="connsiteY38" fmla="*/ 762000 h 976040"/>
                <a:gd name="connsiteX39" fmla="*/ 2076450 w 2438400"/>
                <a:gd name="connsiteY39" fmla="*/ 838200 h 976040"/>
                <a:gd name="connsiteX40" fmla="*/ 2028825 w 2438400"/>
                <a:gd name="connsiteY40" fmla="*/ 876300 h 976040"/>
                <a:gd name="connsiteX41" fmla="*/ 2219325 w 2438400"/>
                <a:gd name="connsiteY41" fmla="*/ 885825 h 976040"/>
                <a:gd name="connsiteX42" fmla="*/ 2266950 w 2438400"/>
                <a:gd name="connsiteY42" fmla="*/ 895350 h 976040"/>
                <a:gd name="connsiteX43" fmla="*/ 2333625 w 2438400"/>
                <a:gd name="connsiteY43" fmla="*/ 923925 h 976040"/>
                <a:gd name="connsiteX44" fmla="*/ 2438400 w 2438400"/>
                <a:gd name="connsiteY44" fmla="*/ 933450 h 976040"/>
                <a:gd name="connsiteX45" fmla="*/ 2438400 w 2438400"/>
                <a:gd name="connsiteY45" fmla="*/ 933450 h 976040"/>
                <a:gd name="connsiteX46" fmla="*/ 2419350 w 2438400"/>
                <a:gd name="connsiteY46" fmla="*/ 809625 h 976040"/>
                <a:gd name="connsiteX47" fmla="*/ 2419350 w 2438400"/>
                <a:gd name="connsiteY47" fmla="*/ 809625 h 976040"/>
                <a:gd name="connsiteX48" fmla="*/ 2333625 w 2438400"/>
                <a:gd name="connsiteY48" fmla="*/ 800100 h 976040"/>
                <a:gd name="connsiteX49" fmla="*/ 2305050 w 2438400"/>
                <a:gd name="connsiteY49" fmla="*/ 790575 h 976040"/>
                <a:gd name="connsiteX50" fmla="*/ 2247900 w 2438400"/>
                <a:gd name="connsiteY50" fmla="*/ 781050 h 976040"/>
                <a:gd name="connsiteX51" fmla="*/ 2143125 w 2438400"/>
                <a:gd name="connsiteY51" fmla="*/ 771525 h 976040"/>
                <a:gd name="connsiteX52" fmla="*/ 2095500 w 2438400"/>
                <a:gd name="connsiteY52" fmla="*/ 742950 h 976040"/>
                <a:gd name="connsiteX53" fmla="*/ 2095500 w 2438400"/>
                <a:gd name="connsiteY53" fmla="*/ 742950 h 976040"/>
                <a:gd name="connsiteX54" fmla="*/ 1743075 w 2438400"/>
                <a:gd name="connsiteY54" fmla="*/ 676275 h 976040"/>
                <a:gd name="connsiteX55" fmla="*/ 1533525 w 2438400"/>
                <a:gd name="connsiteY55" fmla="*/ 581025 h 976040"/>
                <a:gd name="connsiteX56" fmla="*/ 1181100 w 2438400"/>
                <a:gd name="connsiteY56" fmla="*/ 581025 h 976040"/>
                <a:gd name="connsiteX57" fmla="*/ 1181100 w 2438400"/>
                <a:gd name="connsiteY57" fmla="*/ 581025 h 976040"/>
                <a:gd name="connsiteX58" fmla="*/ 1047750 w 2438400"/>
                <a:gd name="connsiteY58" fmla="*/ 561975 h 976040"/>
                <a:gd name="connsiteX59" fmla="*/ 1009650 w 2438400"/>
                <a:gd name="connsiteY59" fmla="*/ 533400 h 976040"/>
                <a:gd name="connsiteX60" fmla="*/ 971550 w 2438400"/>
                <a:gd name="connsiteY60" fmla="*/ 514350 h 976040"/>
                <a:gd name="connsiteX61" fmla="*/ 942975 w 2438400"/>
                <a:gd name="connsiteY61" fmla="*/ 504825 h 976040"/>
                <a:gd name="connsiteX62" fmla="*/ 962025 w 2438400"/>
                <a:gd name="connsiteY62" fmla="*/ 485775 h 976040"/>
                <a:gd name="connsiteX63" fmla="*/ 962025 w 2438400"/>
                <a:gd name="connsiteY63" fmla="*/ 485775 h 976040"/>
                <a:gd name="connsiteX64" fmla="*/ 990600 w 2438400"/>
                <a:gd name="connsiteY64" fmla="*/ 266700 h 976040"/>
                <a:gd name="connsiteX65" fmla="*/ 904875 w 2438400"/>
                <a:gd name="connsiteY65" fmla="*/ 247650 h 976040"/>
                <a:gd name="connsiteX66" fmla="*/ 857250 w 2438400"/>
                <a:gd name="connsiteY66" fmla="*/ 238125 h 976040"/>
                <a:gd name="connsiteX67" fmla="*/ 857250 w 2438400"/>
                <a:gd name="connsiteY67" fmla="*/ 238125 h 976040"/>
                <a:gd name="connsiteX68" fmla="*/ 733425 w 2438400"/>
                <a:gd name="connsiteY68" fmla="*/ 361950 h 976040"/>
                <a:gd name="connsiteX69" fmla="*/ 600075 w 2438400"/>
                <a:gd name="connsiteY69" fmla="*/ 361950 h 976040"/>
                <a:gd name="connsiteX70" fmla="*/ 438150 w 2438400"/>
                <a:gd name="connsiteY70" fmla="*/ 276225 h 976040"/>
                <a:gd name="connsiteX71" fmla="*/ 400050 w 2438400"/>
                <a:gd name="connsiteY71" fmla="*/ 200025 h 976040"/>
                <a:gd name="connsiteX72" fmla="*/ 381000 w 2438400"/>
                <a:gd name="connsiteY72" fmla="*/ 142875 h 976040"/>
                <a:gd name="connsiteX73" fmla="*/ 390525 w 2438400"/>
                <a:gd name="connsiteY73" fmla="*/ 38100 h 976040"/>
                <a:gd name="connsiteX74" fmla="*/ 390525 w 2438400"/>
                <a:gd name="connsiteY74" fmla="*/ 38100 h 976040"/>
                <a:gd name="connsiteX75" fmla="*/ 0 w 2438400"/>
                <a:gd name="connsiteY75" fmla="*/ 0 h 97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38400" h="976040">
                  <a:moveTo>
                    <a:pt x="0" y="0"/>
                  </a:moveTo>
                  <a:lnTo>
                    <a:pt x="0" y="0"/>
                  </a:lnTo>
                  <a:lnTo>
                    <a:pt x="457200" y="504825"/>
                  </a:lnTo>
                  <a:lnTo>
                    <a:pt x="495300" y="400050"/>
                  </a:lnTo>
                  <a:lnTo>
                    <a:pt x="647700" y="495300"/>
                  </a:lnTo>
                  <a:lnTo>
                    <a:pt x="571500" y="523875"/>
                  </a:lnTo>
                  <a:lnTo>
                    <a:pt x="571500" y="523875"/>
                  </a:lnTo>
                  <a:cubicBezTo>
                    <a:pt x="593725" y="546100"/>
                    <a:pt x="617032" y="567293"/>
                    <a:pt x="638175" y="590550"/>
                  </a:cubicBezTo>
                  <a:cubicBezTo>
                    <a:pt x="648854" y="602297"/>
                    <a:pt x="656130" y="616850"/>
                    <a:pt x="666750" y="628650"/>
                  </a:cubicBezTo>
                  <a:cubicBezTo>
                    <a:pt x="684772" y="648675"/>
                    <a:pt x="711852" y="661703"/>
                    <a:pt x="723900" y="685800"/>
                  </a:cubicBezTo>
                  <a:cubicBezTo>
                    <a:pt x="730250" y="698500"/>
                    <a:pt x="733709" y="713119"/>
                    <a:pt x="742950" y="723900"/>
                  </a:cubicBezTo>
                  <a:cubicBezTo>
                    <a:pt x="753281" y="735953"/>
                    <a:pt x="770503" y="740610"/>
                    <a:pt x="781050" y="752475"/>
                  </a:cubicBezTo>
                  <a:cubicBezTo>
                    <a:pt x="796261" y="769587"/>
                    <a:pt x="806450" y="790575"/>
                    <a:pt x="819150" y="809625"/>
                  </a:cubicBezTo>
                  <a:cubicBezTo>
                    <a:pt x="825500" y="819150"/>
                    <a:pt x="829261" y="831049"/>
                    <a:pt x="838200" y="838200"/>
                  </a:cubicBezTo>
                  <a:cubicBezTo>
                    <a:pt x="854075" y="850900"/>
                    <a:pt x="871450" y="861925"/>
                    <a:pt x="885825" y="876300"/>
                  </a:cubicBezTo>
                  <a:cubicBezTo>
                    <a:pt x="908706" y="899181"/>
                    <a:pt x="902780" y="906336"/>
                    <a:pt x="914400" y="933450"/>
                  </a:cubicBezTo>
                  <a:cubicBezTo>
                    <a:pt x="919993" y="946501"/>
                    <a:pt x="923410" y="961510"/>
                    <a:pt x="933450" y="971550"/>
                  </a:cubicBezTo>
                  <a:cubicBezTo>
                    <a:pt x="937940" y="976040"/>
                    <a:pt x="946150" y="971550"/>
                    <a:pt x="952500" y="971550"/>
                  </a:cubicBezTo>
                  <a:lnTo>
                    <a:pt x="952500" y="971550"/>
                  </a:lnTo>
                  <a:cubicBezTo>
                    <a:pt x="992845" y="850515"/>
                    <a:pt x="954679" y="875211"/>
                    <a:pt x="1009650" y="847725"/>
                  </a:cubicBezTo>
                  <a:lnTo>
                    <a:pt x="1009650" y="847725"/>
                  </a:lnTo>
                  <a:lnTo>
                    <a:pt x="838200" y="695325"/>
                  </a:lnTo>
                  <a:lnTo>
                    <a:pt x="914400" y="676275"/>
                  </a:lnTo>
                  <a:cubicBezTo>
                    <a:pt x="933450" y="698500"/>
                    <a:pt x="950852" y="722252"/>
                    <a:pt x="971550" y="742950"/>
                  </a:cubicBezTo>
                  <a:cubicBezTo>
                    <a:pt x="979645" y="751045"/>
                    <a:pt x="990810" y="755346"/>
                    <a:pt x="1000125" y="762000"/>
                  </a:cubicBezTo>
                  <a:cubicBezTo>
                    <a:pt x="1013043" y="771227"/>
                    <a:pt x="1024442" y="782699"/>
                    <a:pt x="1038225" y="790575"/>
                  </a:cubicBezTo>
                  <a:cubicBezTo>
                    <a:pt x="1046942" y="795556"/>
                    <a:pt x="1057820" y="795610"/>
                    <a:pt x="1066800" y="800100"/>
                  </a:cubicBezTo>
                  <a:cubicBezTo>
                    <a:pt x="1077039" y="805220"/>
                    <a:pt x="1085850" y="812800"/>
                    <a:pt x="1095375" y="819150"/>
                  </a:cubicBezTo>
                  <a:cubicBezTo>
                    <a:pt x="1111250" y="812800"/>
                    <a:pt x="1127707" y="807746"/>
                    <a:pt x="1143000" y="800100"/>
                  </a:cubicBezTo>
                  <a:cubicBezTo>
                    <a:pt x="1153239" y="794980"/>
                    <a:pt x="1160856" y="785070"/>
                    <a:pt x="1171575" y="781050"/>
                  </a:cubicBezTo>
                  <a:cubicBezTo>
                    <a:pt x="1186734" y="775366"/>
                    <a:pt x="1205318" y="779854"/>
                    <a:pt x="1219200" y="771525"/>
                  </a:cubicBezTo>
                  <a:cubicBezTo>
                    <a:pt x="1224645" y="768258"/>
                    <a:pt x="1219200" y="758825"/>
                    <a:pt x="1219200" y="752475"/>
                  </a:cubicBezTo>
                  <a:lnTo>
                    <a:pt x="1219200" y="752475"/>
                  </a:lnTo>
                  <a:cubicBezTo>
                    <a:pt x="1212850" y="723900"/>
                    <a:pt x="1207250" y="695148"/>
                    <a:pt x="1200150" y="666750"/>
                  </a:cubicBezTo>
                  <a:cubicBezTo>
                    <a:pt x="1189621" y="624634"/>
                    <a:pt x="1190625" y="631464"/>
                    <a:pt x="1190625" y="647700"/>
                  </a:cubicBezTo>
                  <a:lnTo>
                    <a:pt x="1190625" y="647700"/>
                  </a:lnTo>
                  <a:lnTo>
                    <a:pt x="1476375" y="676275"/>
                  </a:lnTo>
                  <a:lnTo>
                    <a:pt x="1476375" y="762000"/>
                  </a:lnTo>
                  <a:lnTo>
                    <a:pt x="1990725" y="762000"/>
                  </a:lnTo>
                  <a:lnTo>
                    <a:pt x="2076450" y="838200"/>
                  </a:lnTo>
                  <a:lnTo>
                    <a:pt x="2028825" y="876300"/>
                  </a:lnTo>
                  <a:cubicBezTo>
                    <a:pt x="2092325" y="879475"/>
                    <a:pt x="2155948" y="880755"/>
                    <a:pt x="2219325" y="885825"/>
                  </a:cubicBezTo>
                  <a:cubicBezTo>
                    <a:pt x="2235463" y="887116"/>
                    <a:pt x="2251591" y="890230"/>
                    <a:pt x="2266950" y="895350"/>
                  </a:cubicBezTo>
                  <a:cubicBezTo>
                    <a:pt x="2419350" y="946150"/>
                    <a:pt x="2217107" y="890634"/>
                    <a:pt x="2333625" y="923925"/>
                  </a:cubicBezTo>
                  <a:cubicBezTo>
                    <a:pt x="2385829" y="938840"/>
                    <a:pt x="2371295" y="933450"/>
                    <a:pt x="2438400" y="933450"/>
                  </a:cubicBezTo>
                  <a:lnTo>
                    <a:pt x="2438400" y="933450"/>
                  </a:lnTo>
                  <a:cubicBezTo>
                    <a:pt x="2416595" y="835327"/>
                    <a:pt x="2419350" y="876997"/>
                    <a:pt x="2419350" y="809625"/>
                  </a:cubicBezTo>
                  <a:lnTo>
                    <a:pt x="2419350" y="809625"/>
                  </a:lnTo>
                  <a:cubicBezTo>
                    <a:pt x="2390775" y="806450"/>
                    <a:pt x="2361985" y="804827"/>
                    <a:pt x="2333625" y="800100"/>
                  </a:cubicBezTo>
                  <a:cubicBezTo>
                    <a:pt x="2323721" y="798449"/>
                    <a:pt x="2314851" y="792753"/>
                    <a:pt x="2305050" y="790575"/>
                  </a:cubicBezTo>
                  <a:cubicBezTo>
                    <a:pt x="2286197" y="786385"/>
                    <a:pt x="2267080" y="783307"/>
                    <a:pt x="2247900" y="781050"/>
                  </a:cubicBezTo>
                  <a:cubicBezTo>
                    <a:pt x="2213071" y="776952"/>
                    <a:pt x="2178050" y="774700"/>
                    <a:pt x="2143125" y="771525"/>
                  </a:cubicBezTo>
                  <a:cubicBezTo>
                    <a:pt x="2106031" y="759160"/>
                    <a:pt x="2121650" y="769100"/>
                    <a:pt x="2095500" y="742950"/>
                  </a:cubicBezTo>
                  <a:lnTo>
                    <a:pt x="2095500" y="742950"/>
                  </a:lnTo>
                  <a:lnTo>
                    <a:pt x="1743075" y="676275"/>
                  </a:lnTo>
                  <a:lnTo>
                    <a:pt x="1533525" y="581025"/>
                  </a:lnTo>
                  <a:lnTo>
                    <a:pt x="1181100" y="581025"/>
                  </a:lnTo>
                  <a:lnTo>
                    <a:pt x="1181100" y="581025"/>
                  </a:lnTo>
                  <a:cubicBezTo>
                    <a:pt x="1173360" y="580321"/>
                    <a:pt x="1078951" y="579804"/>
                    <a:pt x="1047750" y="561975"/>
                  </a:cubicBezTo>
                  <a:cubicBezTo>
                    <a:pt x="1033967" y="554099"/>
                    <a:pt x="1023112" y="541814"/>
                    <a:pt x="1009650" y="533400"/>
                  </a:cubicBezTo>
                  <a:cubicBezTo>
                    <a:pt x="997609" y="525875"/>
                    <a:pt x="984601" y="519943"/>
                    <a:pt x="971550" y="514350"/>
                  </a:cubicBezTo>
                  <a:cubicBezTo>
                    <a:pt x="962322" y="510395"/>
                    <a:pt x="946150" y="514350"/>
                    <a:pt x="942975" y="504825"/>
                  </a:cubicBezTo>
                  <a:cubicBezTo>
                    <a:pt x="940135" y="496306"/>
                    <a:pt x="955675" y="492125"/>
                    <a:pt x="962025" y="485775"/>
                  </a:cubicBezTo>
                  <a:lnTo>
                    <a:pt x="962025" y="485775"/>
                  </a:lnTo>
                  <a:lnTo>
                    <a:pt x="990600" y="266700"/>
                  </a:lnTo>
                  <a:lnTo>
                    <a:pt x="904875" y="247650"/>
                  </a:lnTo>
                  <a:cubicBezTo>
                    <a:pt x="860263" y="237355"/>
                    <a:pt x="880698" y="238125"/>
                    <a:pt x="857250" y="238125"/>
                  </a:cubicBezTo>
                  <a:lnTo>
                    <a:pt x="857250" y="238125"/>
                  </a:lnTo>
                  <a:lnTo>
                    <a:pt x="733425" y="361950"/>
                  </a:lnTo>
                  <a:lnTo>
                    <a:pt x="600075" y="361950"/>
                  </a:lnTo>
                  <a:lnTo>
                    <a:pt x="438150" y="276225"/>
                  </a:lnTo>
                  <a:cubicBezTo>
                    <a:pt x="425450" y="250825"/>
                    <a:pt x="411237" y="226127"/>
                    <a:pt x="400050" y="200025"/>
                  </a:cubicBezTo>
                  <a:cubicBezTo>
                    <a:pt x="392140" y="181568"/>
                    <a:pt x="381000" y="142875"/>
                    <a:pt x="381000" y="142875"/>
                  </a:cubicBezTo>
                  <a:lnTo>
                    <a:pt x="390525" y="38100"/>
                  </a:lnTo>
                  <a:lnTo>
                    <a:pt x="390525" y="381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2219325" y="1114425"/>
              <a:ext cx="4714875" cy="3038475"/>
            </a:xfrm>
            <a:custGeom>
              <a:avLst/>
              <a:gdLst>
                <a:gd name="connsiteX0" fmla="*/ 0 w 4714875"/>
                <a:gd name="connsiteY0" fmla="*/ 0 h 3038475"/>
                <a:gd name="connsiteX1" fmla="*/ 66675 w 4714875"/>
                <a:gd name="connsiteY1" fmla="*/ 180975 h 3038475"/>
                <a:gd name="connsiteX2" fmla="*/ 180975 w 4714875"/>
                <a:gd name="connsiteY2" fmla="*/ 161925 h 3038475"/>
                <a:gd name="connsiteX3" fmla="*/ 247650 w 4714875"/>
                <a:gd name="connsiteY3" fmla="*/ 219075 h 3038475"/>
                <a:gd name="connsiteX4" fmla="*/ 276225 w 4714875"/>
                <a:gd name="connsiteY4" fmla="*/ 247650 h 3038475"/>
                <a:gd name="connsiteX5" fmla="*/ 342900 w 4714875"/>
                <a:gd name="connsiteY5" fmla="*/ 295275 h 3038475"/>
                <a:gd name="connsiteX6" fmla="*/ 342900 w 4714875"/>
                <a:gd name="connsiteY6" fmla="*/ 295275 h 3038475"/>
                <a:gd name="connsiteX7" fmla="*/ 266700 w 4714875"/>
                <a:gd name="connsiteY7" fmla="*/ 333375 h 3038475"/>
                <a:gd name="connsiteX8" fmla="*/ 238125 w 4714875"/>
                <a:gd name="connsiteY8" fmla="*/ 361950 h 3038475"/>
                <a:gd name="connsiteX9" fmla="*/ 238125 w 4714875"/>
                <a:gd name="connsiteY9" fmla="*/ 361950 h 3038475"/>
                <a:gd name="connsiteX10" fmla="*/ 285750 w 4714875"/>
                <a:gd name="connsiteY10" fmla="*/ 428625 h 3038475"/>
                <a:gd name="connsiteX11" fmla="*/ 295275 w 4714875"/>
                <a:gd name="connsiteY11" fmla="*/ 466725 h 3038475"/>
                <a:gd name="connsiteX12" fmla="*/ 304800 w 4714875"/>
                <a:gd name="connsiteY12" fmla="*/ 485775 h 3038475"/>
                <a:gd name="connsiteX13" fmla="*/ 304800 w 4714875"/>
                <a:gd name="connsiteY13" fmla="*/ 485775 h 3038475"/>
                <a:gd name="connsiteX14" fmla="*/ 457200 w 4714875"/>
                <a:gd name="connsiteY14" fmla="*/ 571500 h 3038475"/>
                <a:gd name="connsiteX15" fmla="*/ 457200 w 4714875"/>
                <a:gd name="connsiteY15" fmla="*/ 647700 h 3038475"/>
                <a:gd name="connsiteX16" fmla="*/ 552450 w 4714875"/>
                <a:gd name="connsiteY16" fmla="*/ 723900 h 3038475"/>
                <a:gd name="connsiteX17" fmla="*/ 561975 w 4714875"/>
                <a:gd name="connsiteY17" fmla="*/ 723900 h 3038475"/>
                <a:gd name="connsiteX18" fmla="*/ 561975 w 4714875"/>
                <a:gd name="connsiteY18" fmla="*/ 723900 h 3038475"/>
                <a:gd name="connsiteX19" fmla="*/ 571500 w 4714875"/>
                <a:gd name="connsiteY19" fmla="*/ 800100 h 3038475"/>
                <a:gd name="connsiteX20" fmla="*/ 542925 w 4714875"/>
                <a:gd name="connsiteY20" fmla="*/ 857250 h 3038475"/>
                <a:gd name="connsiteX21" fmla="*/ 447675 w 4714875"/>
                <a:gd name="connsiteY21" fmla="*/ 876300 h 3038475"/>
                <a:gd name="connsiteX22" fmla="*/ 419100 w 4714875"/>
                <a:gd name="connsiteY22" fmla="*/ 885825 h 3038475"/>
                <a:gd name="connsiteX23" fmla="*/ 352425 w 4714875"/>
                <a:gd name="connsiteY23" fmla="*/ 866775 h 3038475"/>
                <a:gd name="connsiteX24" fmla="*/ 209550 w 4714875"/>
                <a:gd name="connsiteY24" fmla="*/ 876300 h 3038475"/>
                <a:gd name="connsiteX25" fmla="*/ 209550 w 4714875"/>
                <a:gd name="connsiteY25" fmla="*/ 876300 h 3038475"/>
                <a:gd name="connsiteX26" fmla="*/ 485775 w 4714875"/>
                <a:gd name="connsiteY26" fmla="*/ 1009650 h 3038475"/>
                <a:gd name="connsiteX27" fmla="*/ 533400 w 4714875"/>
                <a:gd name="connsiteY27" fmla="*/ 1076325 h 3038475"/>
                <a:gd name="connsiteX28" fmla="*/ 561975 w 4714875"/>
                <a:gd name="connsiteY28" fmla="*/ 1095375 h 3038475"/>
                <a:gd name="connsiteX29" fmla="*/ 571500 w 4714875"/>
                <a:gd name="connsiteY29" fmla="*/ 1104900 h 3038475"/>
                <a:gd name="connsiteX30" fmla="*/ 571500 w 4714875"/>
                <a:gd name="connsiteY30" fmla="*/ 1104900 h 3038475"/>
                <a:gd name="connsiteX31" fmla="*/ 619125 w 4714875"/>
                <a:gd name="connsiteY31" fmla="*/ 1114425 h 3038475"/>
                <a:gd name="connsiteX32" fmla="*/ 619125 w 4714875"/>
                <a:gd name="connsiteY32" fmla="*/ 1028700 h 3038475"/>
                <a:gd name="connsiteX33" fmla="*/ 657225 w 4714875"/>
                <a:gd name="connsiteY33" fmla="*/ 1038225 h 3038475"/>
                <a:gd name="connsiteX34" fmla="*/ 657225 w 4714875"/>
                <a:gd name="connsiteY34" fmla="*/ 1190625 h 3038475"/>
                <a:gd name="connsiteX35" fmla="*/ 657225 w 4714875"/>
                <a:gd name="connsiteY35" fmla="*/ 1190625 h 3038475"/>
                <a:gd name="connsiteX36" fmla="*/ 733425 w 4714875"/>
                <a:gd name="connsiteY36" fmla="*/ 1200150 h 3038475"/>
                <a:gd name="connsiteX37" fmla="*/ 781050 w 4714875"/>
                <a:gd name="connsiteY37" fmla="*/ 1247775 h 3038475"/>
                <a:gd name="connsiteX38" fmla="*/ 809625 w 4714875"/>
                <a:gd name="connsiteY38" fmla="*/ 1095375 h 3038475"/>
                <a:gd name="connsiteX39" fmla="*/ 809625 w 4714875"/>
                <a:gd name="connsiteY39" fmla="*/ 1095375 h 3038475"/>
                <a:gd name="connsiteX40" fmla="*/ 847725 w 4714875"/>
                <a:gd name="connsiteY40" fmla="*/ 1047750 h 3038475"/>
                <a:gd name="connsiteX41" fmla="*/ 990600 w 4714875"/>
                <a:gd name="connsiteY41" fmla="*/ 1095375 h 3038475"/>
                <a:gd name="connsiteX42" fmla="*/ 1009650 w 4714875"/>
                <a:gd name="connsiteY42" fmla="*/ 1162050 h 3038475"/>
                <a:gd name="connsiteX43" fmla="*/ 1409700 w 4714875"/>
                <a:gd name="connsiteY43" fmla="*/ 1190625 h 3038475"/>
                <a:gd name="connsiteX44" fmla="*/ 1390650 w 4714875"/>
                <a:gd name="connsiteY44" fmla="*/ 1285875 h 3038475"/>
                <a:gd name="connsiteX45" fmla="*/ 1381125 w 4714875"/>
                <a:gd name="connsiteY45" fmla="*/ 1343025 h 3038475"/>
                <a:gd name="connsiteX46" fmla="*/ 1381125 w 4714875"/>
                <a:gd name="connsiteY46" fmla="*/ 1343025 h 3038475"/>
                <a:gd name="connsiteX47" fmla="*/ 1447800 w 4714875"/>
                <a:gd name="connsiteY47" fmla="*/ 1504950 h 3038475"/>
                <a:gd name="connsiteX48" fmla="*/ 1524000 w 4714875"/>
                <a:gd name="connsiteY48" fmla="*/ 1562100 h 3038475"/>
                <a:gd name="connsiteX49" fmla="*/ 1771650 w 4714875"/>
                <a:gd name="connsiteY49" fmla="*/ 1562100 h 3038475"/>
                <a:gd name="connsiteX50" fmla="*/ 1857375 w 4714875"/>
                <a:gd name="connsiteY50" fmla="*/ 1619250 h 3038475"/>
                <a:gd name="connsiteX51" fmla="*/ 1933575 w 4714875"/>
                <a:gd name="connsiteY51" fmla="*/ 1343025 h 3038475"/>
                <a:gd name="connsiteX52" fmla="*/ 2181225 w 4714875"/>
                <a:gd name="connsiteY52" fmla="*/ 1352550 h 3038475"/>
                <a:gd name="connsiteX53" fmla="*/ 2286000 w 4714875"/>
                <a:gd name="connsiteY53" fmla="*/ 1276350 h 3038475"/>
                <a:gd name="connsiteX54" fmla="*/ 2590800 w 4714875"/>
                <a:gd name="connsiteY54" fmla="*/ 1276350 h 3038475"/>
                <a:gd name="connsiteX55" fmla="*/ 2657475 w 4714875"/>
                <a:gd name="connsiteY55" fmla="*/ 1333500 h 3038475"/>
                <a:gd name="connsiteX56" fmla="*/ 2657475 w 4714875"/>
                <a:gd name="connsiteY56" fmla="*/ 1333500 h 3038475"/>
                <a:gd name="connsiteX57" fmla="*/ 2667000 w 4714875"/>
                <a:gd name="connsiteY57" fmla="*/ 1552575 h 3038475"/>
                <a:gd name="connsiteX58" fmla="*/ 2667000 w 4714875"/>
                <a:gd name="connsiteY58" fmla="*/ 1552575 h 3038475"/>
                <a:gd name="connsiteX59" fmla="*/ 2476500 w 4714875"/>
                <a:gd name="connsiteY59" fmla="*/ 1609725 h 3038475"/>
                <a:gd name="connsiteX60" fmla="*/ 2381250 w 4714875"/>
                <a:gd name="connsiteY60" fmla="*/ 1666875 h 3038475"/>
                <a:gd name="connsiteX61" fmla="*/ 2105025 w 4714875"/>
                <a:gd name="connsiteY61" fmla="*/ 1666875 h 3038475"/>
                <a:gd name="connsiteX62" fmla="*/ 2105025 w 4714875"/>
                <a:gd name="connsiteY62" fmla="*/ 1666875 h 3038475"/>
                <a:gd name="connsiteX63" fmla="*/ 1952625 w 4714875"/>
                <a:gd name="connsiteY63" fmla="*/ 1733550 h 3038475"/>
                <a:gd name="connsiteX64" fmla="*/ 1885950 w 4714875"/>
                <a:gd name="connsiteY64" fmla="*/ 1790700 h 3038475"/>
                <a:gd name="connsiteX65" fmla="*/ 1857375 w 4714875"/>
                <a:gd name="connsiteY65" fmla="*/ 1885950 h 3038475"/>
                <a:gd name="connsiteX66" fmla="*/ 2000250 w 4714875"/>
                <a:gd name="connsiteY66" fmla="*/ 1828800 h 3038475"/>
                <a:gd name="connsiteX67" fmla="*/ 2028825 w 4714875"/>
                <a:gd name="connsiteY67" fmla="*/ 1819275 h 3038475"/>
                <a:gd name="connsiteX68" fmla="*/ 2066925 w 4714875"/>
                <a:gd name="connsiteY68" fmla="*/ 1809750 h 3038475"/>
                <a:gd name="connsiteX69" fmla="*/ 2066925 w 4714875"/>
                <a:gd name="connsiteY69" fmla="*/ 1809750 h 3038475"/>
                <a:gd name="connsiteX70" fmla="*/ 2171700 w 4714875"/>
                <a:gd name="connsiteY70" fmla="*/ 1819275 h 3038475"/>
                <a:gd name="connsiteX71" fmla="*/ 2247900 w 4714875"/>
                <a:gd name="connsiteY71" fmla="*/ 1847850 h 3038475"/>
                <a:gd name="connsiteX72" fmla="*/ 2276475 w 4714875"/>
                <a:gd name="connsiteY72" fmla="*/ 1866900 h 3038475"/>
                <a:gd name="connsiteX73" fmla="*/ 2305050 w 4714875"/>
                <a:gd name="connsiteY73" fmla="*/ 1876425 h 3038475"/>
                <a:gd name="connsiteX74" fmla="*/ 2305050 w 4714875"/>
                <a:gd name="connsiteY74" fmla="*/ 1876425 h 3038475"/>
                <a:gd name="connsiteX75" fmla="*/ 2457450 w 4714875"/>
                <a:gd name="connsiteY75" fmla="*/ 1962150 h 3038475"/>
                <a:gd name="connsiteX76" fmla="*/ 2695575 w 4714875"/>
                <a:gd name="connsiteY76" fmla="*/ 1943100 h 3038475"/>
                <a:gd name="connsiteX77" fmla="*/ 2886075 w 4714875"/>
                <a:gd name="connsiteY77" fmla="*/ 1933575 h 3038475"/>
                <a:gd name="connsiteX78" fmla="*/ 2886075 w 4714875"/>
                <a:gd name="connsiteY78" fmla="*/ 1933575 h 3038475"/>
                <a:gd name="connsiteX79" fmla="*/ 3324225 w 4714875"/>
                <a:gd name="connsiteY79" fmla="*/ 2133600 h 3038475"/>
                <a:gd name="connsiteX80" fmla="*/ 3457575 w 4714875"/>
                <a:gd name="connsiteY80" fmla="*/ 2209800 h 3038475"/>
                <a:gd name="connsiteX81" fmla="*/ 3829050 w 4714875"/>
                <a:gd name="connsiteY81" fmla="*/ 2571750 h 3038475"/>
                <a:gd name="connsiteX82" fmla="*/ 4010025 w 4714875"/>
                <a:gd name="connsiteY82" fmla="*/ 2628900 h 3038475"/>
                <a:gd name="connsiteX83" fmla="*/ 4038600 w 4714875"/>
                <a:gd name="connsiteY83" fmla="*/ 2781300 h 3038475"/>
                <a:gd name="connsiteX84" fmla="*/ 4019550 w 4714875"/>
                <a:gd name="connsiteY84" fmla="*/ 2781300 h 3038475"/>
                <a:gd name="connsiteX85" fmla="*/ 4019550 w 4714875"/>
                <a:gd name="connsiteY85" fmla="*/ 2781300 h 3038475"/>
                <a:gd name="connsiteX86" fmla="*/ 3981450 w 4714875"/>
                <a:gd name="connsiteY86" fmla="*/ 2914650 h 3038475"/>
                <a:gd name="connsiteX87" fmla="*/ 3943350 w 4714875"/>
                <a:gd name="connsiteY87" fmla="*/ 3038475 h 3038475"/>
                <a:gd name="connsiteX88" fmla="*/ 4038600 w 4714875"/>
                <a:gd name="connsiteY88" fmla="*/ 3038475 h 3038475"/>
                <a:gd name="connsiteX89" fmla="*/ 4191000 w 4714875"/>
                <a:gd name="connsiteY89" fmla="*/ 2847975 h 3038475"/>
                <a:gd name="connsiteX90" fmla="*/ 4276725 w 4714875"/>
                <a:gd name="connsiteY90" fmla="*/ 2857500 h 3038475"/>
                <a:gd name="connsiteX91" fmla="*/ 4352925 w 4714875"/>
                <a:gd name="connsiteY91" fmla="*/ 2867025 h 3038475"/>
                <a:gd name="connsiteX92" fmla="*/ 4352925 w 4714875"/>
                <a:gd name="connsiteY92" fmla="*/ 2867025 h 3038475"/>
                <a:gd name="connsiteX93" fmla="*/ 4476750 w 4714875"/>
                <a:gd name="connsiteY93" fmla="*/ 2867025 h 3038475"/>
                <a:gd name="connsiteX94" fmla="*/ 4562475 w 4714875"/>
                <a:gd name="connsiteY94" fmla="*/ 2667000 h 3038475"/>
                <a:gd name="connsiteX95" fmla="*/ 4495800 w 4714875"/>
                <a:gd name="connsiteY95" fmla="*/ 2609850 h 3038475"/>
                <a:gd name="connsiteX96" fmla="*/ 4410075 w 4714875"/>
                <a:gd name="connsiteY96" fmla="*/ 2571750 h 3038475"/>
                <a:gd name="connsiteX97" fmla="*/ 4352925 w 4714875"/>
                <a:gd name="connsiteY97" fmla="*/ 2552700 h 3038475"/>
                <a:gd name="connsiteX98" fmla="*/ 4267200 w 4714875"/>
                <a:gd name="connsiteY98" fmla="*/ 2524125 h 3038475"/>
                <a:gd name="connsiteX99" fmla="*/ 4181475 w 4714875"/>
                <a:gd name="connsiteY99" fmla="*/ 2524125 h 3038475"/>
                <a:gd name="connsiteX100" fmla="*/ 4181475 w 4714875"/>
                <a:gd name="connsiteY100" fmla="*/ 2524125 h 3038475"/>
                <a:gd name="connsiteX101" fmla="*/ 4095750 w 4714875"/>
                <a:gd name="connsiteY101" fmla="*/ 2524125 h 3038475"/>
                <a:gd name="connsiteX102" fmla="*/ 4076700 w 4714875"/>
                <a:gd name="connsiteY102" fmla="*/ 2400300 h 3038475"/>
                <a:gd name="connsiteX103" fmla="*/ 4086225 w 4714875"/>
                <a:gd name="connsiteY103" fmla="*/ 2352675 h 3038475"/>
                <a:gd name="connsiteX104" fmla="*/ 4048125 w 4714875"/>
                <a:gd name="connsiteY104" fmla="*/ 2266950 h 3038475"/>
                <a:gd name="connsiteX105" fmla="*/ 4029075 w 4714875"/>
                <a:gd name="connsiteY105" fmla="*/ 2219325 h 3038475"/>
                <a:gd name="connsiteX106" fmla="*/ 4029075 w 4714875"/>
                <a:gd name="connsiteY106" fmla="*/ 2219325 h 3038475"/>
                <a:gd name="connsiteX107" fmla="*/ 4095750 w 4714875"/>
                <a:gd name="connsiteY107" fmla="*/ 2171700 h 3038475"/>
                <a:gd name="connsiteX108" fmla="*/ 4095750 w 4714875"/>
                <a:gd name="connsiteY108" fmla="*/ 2171700 h 3038475"/>
                <a:gd name="connsiteX109" fmla="*/ 4171950 w 4714875"/>
                <a:gd name="connsiteY109" fmla="*/ 2209800 h 3038475"/>
                <a:gd name="connsiteX110" fmla="*/ 4248150 w 4714875"/>
                <a:gd name="connsiteY110" fmla="*/ 2257425 h 3038475"/>
                <a:gd name="connsiteX111" fmla="*/ 4248150 w 4714875"/>
                <a:gd name="connsiteY111" fmla="*/ 2257425 h 3038475"/>
                <a:gd name="connsiteX112" fmla="*/ 4248150 w 4714875"/>
                <a:gd name="connsiteY112" fmla="*/ 2314575 h 3038475"/>
                <a:gd name="connsiteX113" fmla="*/ 4295775 w 4714875"/>
                <a:gd name="connsiteY113" fmla="*/ 2247900 h 3038475"/>
                <a:gd name="connsiteX114" fmla="*/ 4295775 w 4714875"/>
                <a:gd name="connsiteY114" fmla="*/ 2247900 h 3038475"/>
                <a:gd name="connsiteX115" fmla="*/ 4267200 w 4714875"/>
                <a:gd name="connsiteY115" fmla="*/ 2171700 h 3038475"/>
                <a:gd name="connsiteX116" fmla="*/ 4248150 w 4714875"/>
                <a:gd name="connsiteY116" fmla="*/ 2114550 h 3038475"/>
                <a:gd name="connsiteX117" fmla="*/ 4267200 w 4714875"/>
                <a:gd name="connsiteY117" fmla="*/ 2076450 h 3038475"/>
                <a:gd name="connsiteX118" fmla="*/ 4295775 w 4714875"/>
                <a:gd name="connsiteY118" fmla="*/ 2066925 h 3038475"/>
                <a:gd name="connsiteX119" fmla="*/ 4295775 w 4714875"/>
                <a:gd name="connsiteY119" fmla="*/ 2066925 h 3038475"/>
                <a:gd name="connsiteX120" fmla="*/ 4467225 w 4714875"/>
                <a:gd name="connsiteY120" fmla="*/ 2085975 h 3038475"/>
                <a:gd name="connsiteX121" fmla="*/ 4495800 w 4714875"/>
                <a:gd name="connsiteY121" fmla="*/ 2095500 h 3038475"/>
                <a:gd name="connsiteX122" fmla="*/ 4562475 w 4714875"/>
                <a:gd name="connsiteY122" fmla="*/ 2124075 h 3038475"/>
                <a:gd name="connsiteX123" fmla="*/ 4562475 w 4714875"/>
                <a:gd name="connsiteY123" fmla="*/ 2124075 h 3038475"/>
                <a:gd name="connsiteX124" fmla="*/ 4638675 w 4714875"/>
                <a:gd name="connsiteY124" fmla="*/ 2162175 h 3038475"/>
                <a:gd name="connsiteX125" fmla="*/ 4714875 w 4714875"/>
                <a:gd name="connsiteY125" fmla="*/ 2190750 h 3038475"/>
                <a:gd name="connsiteX126" fmla="*/ 4714875 w 4714875"/>
                <a:gd name="connsiteY126" fmla="*/ 2190750 h 3038475"/>
                <a:gd name="connsiteX127" fmla="*/ 4714875 w 4714875"/>
                <a:gd name="connsiteY127" fmla="*/ 2057400 h 3038475"/>
                <a:gd name="connsiteX128" fmla="*/ 4714875 w 4714875"/>
                <a:gd name="connsiteY128" fmla="*/ 2057400 h 3038475"/>
                <a:gd name="connsiteX129" fmla="*/ 4638675 w 4714875"/>
                <a:gd name="connsiteY129" fmla="*/ 1990725 h 3038475"/>
                <a:gd name="connsiteX130" fmla="*/ 4600575 w 4714875"/>
                <a:gd name="connsiteY130" fmla="*/ 1952625 h 3038475"/>
                <a:gd name="connsiteX131" fmla="*/ 4600575 w 4714875"/>
                <a:gd name="connsiteY131" fmla="*/ 1952625 h 3038475"/>
                <a:gd name="connsiteX132" fmla="*/ 4562475 w 4714875"/>
                <a:gd name="connsiteY132" fmla="*/ 1857375 h 3038475"/>
                <a:gd name="connsiteX133" fmla="*/ 4495800 w 4714875"/>
                <a:gd name="connsiteY133" fmla="*/ 1905000 h 3038475"/>
                <a:gd name="connsiteX134" fmla="*/ 4448175 w 4714875"/>
                <a:gd name="connsiteY134" fmla="*/ 1943100 h 3038475"/>
                <a:gd name="connsiteX135" fmla="*/ 4438650 w 4714875"/>
                <a:gd name="connsiteY135" fmla="*/ 1943100 h 3038475"/>
                <a:gd name="connsiteX136" fmla="*/ 4438650 w 4714875"/>
                <a:gd name="connsiteY136" fmla="*/ 1943100 h 3038475"/>
                <a:gd name="connsiteX137" fmla="*/ 4381500 w 4714875"/>
                <a:gd name="connsiteY137" fmla="*/ 1876425 h 3038475"/>
                <a:gd name="connsiteX138" fmla="*/ 4343400 w 4714875"/>
                <a:gd name="connsiteY138" fmla="*/ 1847850 h 3038475"/>
                <a:gd name="connsiteX139" fmla="*/ 4343400 w 4714875"/>
                <a:gd name="connsiteY139" fmla="*/ 1866900 h 3038475"/>
                <a:gd name="connsiteX140" fmla="*/ 4267200 w 4714875"/>
                <a:gd name="connsiteY140" fmla="*/ 1838325 h 3038475"/>
                <a:gd name="connsiteX141" fmla="*/ 4248150 w 4714875"/>
                <a:gd name="connsiteY141" fmla="*/ 1809750 h 3038475"/>
                <a:gd name="connsiteX142" fmla="*/ 4238625 w 4714875"/>
                <a:gd name="connsiteY142" fmla="*/ 1752600 h 3038475"/>
                <a:gd name="connsiteX143" fmla="*/ 4238625 w 4714875"/>
                <a:gd name="connsiteY143" fmla="*/ 1752600 h 3038475"/>
                <a:gd name="connsiteX144" fmla="*/ 4238625 w 4714875"/>
                <a:gd name="connsiteY144" fmla="*/ 1609725 h 3038475"/>
                <a:gd name="connsiteX145" fmla="*/ 4238625 w 4714875"/>
                <a:gd name="connsiteY145" fmla="*/ 1609725 h 3038475"/>
                <a:gd name="connsiteX146" fmla="*/ 4210050 w 4714875"/>
                <a:gd name="connsiteY146" fmla="*/ 1533525 h 3038475"/>
                <a:gd name="connsiteX147" fmla="*/ 4210050 w 4714875"/>
                <a:gd name="connsiteY147" fmla="*/ 1533525 h 3038475"/>
                <a:gd name="connsiteX148" fmla="*/ 4343400 w 4714875"/>
                <a:gd name="connsiteY148" fmla="*/ 1533525 h 3038475"/>
                <a:gd name="connsiteX149" fmla="*/ 4343400 w 4714875"/>
                <a:gd name="connsiteY149" fmla="*/ 1533525 h 3038475"/>
                <a:gd name="connsiteX150" fmla="*/ 4391025 w 4714875"/>
                <a:gd name="connsiteY150" fmla="*/ 1524000 h 3038475"/>
                <a:gd name="connsiteX151" fmla="*/ 4400550 w 4714875"/>
                <a:gd name="connsiteY151" fmla="*/ 1390650 h 3038475"/>
                <a:gd name="connsiteX152" fmla="*/ 4400550 w 4714875"/>
                <a:gd name="connsiteY152" fmla="*/ 1257300 h 3038475"/>
                <a:gd name="connsiteX153" fmla="*/ 4352925 w 4714875"/>
                <a:gd name="connsiteY153" fmla="*/ 1181100 h 3038475"/>
                <a:gd name="connsiteX154" fmla="*/ 4352925 w 4714875"/>
                <a:gd name="connsiteY154" fmla="*/ 1181100 h 3038475"/>
                <a:gd name="connsiteX155" fmla="*/ 4343400 w 4714875"/>
                <a:gd name="connsiteY155" fmla="*/ 1057275 h 3038475"/>
                <a:gd name="connsiteX156" fmla="*/ 4343400 w 4714875"/>
                <a:gd name="connsiteY156" fmla="*/ 1057275 h 3038475"/>
                <a:gd name="connsiteX157" fmla="*/ 4419600 w 4714875"/>
                <a:gd name="connsiteY157" fmla="*/ 1019175 h 3038475"/>
                <a:gd name="connsiteX158" fmla="*/ 4419600 w 4714875"/>
                <a:gd name="connsiteY158" fmla="*/ 1019175 h 3038475"/>
                <a:gd name="connsiteX159" fmla="*/ 4352925 w 4714875"/>
                <a:gd name="connsiteY159" fmla="*/ 790575 h 3038475"/>
                <a:gd name="connsiteX160" fmla="*/ 4381500 w 4714875"/>
                <a:gd name="connsiteY160" fmla="*/ 704850 h 3038475"/>
                <a:gd name="connsiteX161" fmla="*/ 4286250 w 4714875"/>
                <a:gd name="connsiteY161" fmla="*/ 647700 h 3038475"/>
                <a:gd name="connsiteX162" fmla="*/ 4286250 w 4714875"/>
                <a:gd name="connsiteY162" fmla="*/ 647700 h 3038475"/>
                <a:gd name="connsiteX163" fmla="*/ 4257675 w 4714875"/>
                <a:gd name="connsiteY163" fmla="*/ 571500 h 3038475"/>
                <a:gd name="connsiteX164" fmla="*/ 4267200 w 4714875"/>
                <a:gd name="connsiteY164" fmla="*/ 523875 h 3038475"/>
                <a:gd name="connsiteX165" fmla="*/ 4267200 w 4714875"/>
                <a:gd name="connsiteY165" fmla="*/ 523875 h 3038475"/>
                <a:gd name="connsiteX166" fmla="*/ 4152900 w 4714875"/>
                <a:gd name="connsiteY166" fmla="*/ 523875 h 3038475"/>
                <a:gd name="connsiteX167" fmla="*/ 4152900 w 4714875"/>
                <a:gd name="connsiteY167" fmla="*/ 523875 h 3038475"/>
                <a:gd name="connsiteX168" fmla="*/ 4191000 w 4714875"/>
                <a:gd name="connsiteY168" fmla="*/ 600075 h 3038475"/>
                <a:gd name="connsiteX169" fmla="*/ 4200525 w 4714875"/>
                <a:gd name="connsiteY169" fmla="*/ 628650 h 3038475"/>
                <a:gd name="connsiteX170" fmla="*/ 4200525 w 4714875"/>
                <a:gd name="connsiteY170" fmla="*/ 676275 h 3038475"/>
                <a:gd name="connsiteX171" fmla="*/ 4200525 w 4714875"/>
                <a:gd name="connsiteY171" fmla="*/ 676275 h 3038475"/>
                <a:gd name="connsiteX172" fmla="*/ 4114800 w 4714875"/>
                <a:gd name="connsiteY172" fmla="*/ 866775 h 3038475"/>
                <a:gd name="connsiteX173" fmla="*/ 4048125 w 4714875"/>
                <a:gd name="connsiteY173" fmla="*/ 923925 h 3038475"/>
                <a:gd name="connsiteX174" fmla="*/ 4048125 w 4714875"/>
                <a:gd name="connsiteY174" fmla="*/ 1133475 h 3038475"/>
                <a:gd name="connsiteX175" fmla="*/ 4048125 w 4714875"/>
                <a:gd name="connsiteY175" fmla="*/ 1133475 h 3038475"/>
                <a:gd name="connsiteX176" fmla="*/ 4010025 w 4714875"/>
                <a:gd name="connsiteY176" fmla="*/ 1295400 h 3038475"/>
                <a:gd name="connsiteX177" fmla="*/ 3943350 w 4714875"/>
                <a:gd name="connsiteY177" fmla="*/ 1352550 h 3038475"/>
                <a:gd name="connsiteX178" fmla="*/ 3924300 w 4714875"/>
                <a:gd name="connsiteY178" fmla="*/ 1171575 h 3038475"/>
                <a:gd name="connsiteX179" fmla="*/ 3943350 w 4714875"/>
                <a:gd name="connsiteY179" fmla="*/ 1085850 h 3038475"/>
                <a:gd name="connsiteX180" fmla="*/ 3933825 w 4714875"/>
                <a:gd name="connsiteY180" fmla="*/ 1038225 h 3038475"/>
                <a:gd name="connsiteX181" fmla="*/ 3933825 w 4714875"/>
                <a:gd name="connsiteY181" fmla="*/ 1019175 h 3038475"/>
                <a:gd name="connsiteX182" fmla="*/ 3933825 w 4714875"/>
                <a:gd name="connsiteY182" fmla="*/ 1019175 h 3038475"/>
                <a:gd name="connsiteX183" fmla="*/ 3952875 w 4714875"/>
                <a:gd name="connsiteY183" fmla="*/ 923925 h 3038475"/>
                <a:gd name="connsiteX184" fmla="*/ 3952875 w 4714875"/>
                <a:gd name="connsiteY184" fmla="*/ 923925 h 3038475"/>
                <a:gd name="connsiteX185" fmla="*/ 4000500 w 4714875"/>
                <a:gd name="connsiteY185" fmla="*/ 857250 h 3038475"/>
                <a:gd name="connsiteX186" fmla="*/ 4000500 w 4714875"/>
                <a:gd name="connsiteY186" fmla="*/ 857250 h 3038475"/>
                <a:gd name="connsiteX187" fmla="*/ 4010025 w 4714875"/>
                <a:gd name="connsiteY187" fmla="*/ 771525 h 3038475"/>
                <a:gd name="connsiteX188" fmla="*/ 4000500 w 4714875"/>
                <a:gd name="connsiteY188" fmla="*/ 723900 h 3038475"/>
                <a:gd name="connsiteX189" fmla="*/ 4000500 w 4714875"/>
                <a:gd name="connsiteY189" fmla="*/ 685800 h 3038475"/>
                <a:gd name="connsiteX190" fmla="*/ 4000500 w 4714875"/>
                <a:gd name="connsiteY190" fmla="*/ 685800 h 3038475"/>
                <a:gd name="connsiteX191" fmla="*/ 3771900 w 4714875"/>
                <a:gd name="connsiteY191" fmla="*/ 742950 h 3038475"/>
                <a:gd name="connsiteX192" fmla="*/ 3743325 w 4714875"/>
                <a:gd name="connsiteY192" fmla="*/ 762000 h 3038475"/>
                <a:gd name="connsiteX193" fmla="*/ 3686175 w 4714875"/>
                <a:gd name="connsiteY193" fmla="*/ 809625 h 3038475"/>
                <a:gd name="connsiteX194" fmla="*/ 3657600 w 4714875"/>
                <a:gd name="connsiteY194" fmla="*/ 819150 h 3038475"/>
                <a:gd name="connsiteX195" fmla="*/ 3657600 w 4714875"/>
                <a:gd name="connsiteY195" fmla="*/ 819150 h 3038475"/>
                <a:gd name="connsiteX196" fmla="*/ 3629025 w 4714875"/>
                <a:gd name="connsiteY196" fmla="*/ 895350 h 3038475"/>
                <a:gd name="connsiteX197" fmla="*/ 3629025 w 4714875"/>
                <a:gd name="connsiteY197" fmla="*/ 895350 h 3038475"/>
                <a:gd name="connsiteX198" fmla="*/ 3724275 w 4714875"/>
                <a:gd name="connsiteY198" fmla="*/ 952500 h 3038475"/>
                <a:gd name="connsiteX199" fmla="*/ 3752850 w 4714875"/>
                <a:gd name="connsiteY199" fmla="*/ 1047750 h 3038475"/>
                <a:gd name="connsiteX200" fmla="*/ 3752850 w 4714875"/>
                <a:gd name="connsiteY200" fmla="*/ 1047750 h 3038475"/>
                <a:gd name="connsiteX201" fmla="*/ 3857625 w 4714875"/>
                <a:gd name="connsiteY201" fmla="*/ 1171575 h 3038475"/>
                <a:gd name="connsiteX202" fmla="*/ 3867150 w 4714875"/>
                <a:gd name="connsiteY202" fmla="*/ 1171575 h 3038475"/>
                <a:gd name="connsiteX203" fmla="*/ 3867150 w 4714875"/>
                <a:gd name="connsiteY203" fmla="*/ 1171575 h 3038475"/>
                <a:gd name="connsiteX204" fmla="*/ 3886200 w 4714875"/>
                <a:gd name="connsiteY204" fmla="*/ 1276350 h 3038475"/>
                <a:gd name="connsiteX205" fmla="*/ 3886200 w 4714875"/>
                <a:gd name="connsiteY205" fmla="*/ 1343025 h 3038475"/>
                <a:gd name="connsiteX206" fmla="*/ 3867150 w 4714875"/>
                <a:gd name="connsiteY206" fmla="*/ 1276350 h 3038475"/>
                <a:gd name="connsiteX207" fmla="*/ 3790950 w 4714875"/>
                <a:gd name="connsiteY207" fmla="*/ 1304925 h 3038475"/>
                <a:gd name="connsiteX208" fmla="*/ 3762375 w 4714875"/>
                <a:gd name="connsiteY208" fmla="*/ 1314450 h 3038475"/>
                <a:gd name="connsiteX209" fmla="*/ 3762375 w 4714875"/>
                <a:gd name="connsiteY209" fmla="*/ 1314450 h 3038475"/>
                <a:gd name="connsiteX210" fmla="*/ 3705225 w 4714875"/>
                <a:gd name="connsiteY210" fmla="*/ 1266825 h 3038475"/>
                <a:gd name="connsiteX211" fmla="*/ 3752850 w 4714875"/>
                <a:gd name="connsiteY211" fmla="*/ 1200150 h 3038475"/>
                <a:gd name="connsiteX212" fmla="*/ 3762375 w 4714875"/>
                <a:gd name="connsiteY212" fmla="*/ 1171575 h 3038475"/>
                <a:gd name="connsiteX213" fmla="*/ 3781425 w 4714875"/>
                <a:gd name="connsiteY213" fmla="*/ 1143000 h 3038475"/>
                <a:gd name="connsiteX214" fmla="*/ 3800475 w 4714875"/>
                <a:gd name="connsiteY214" fmla="*/ 1104900 h 3038475"/>
                <a:gd name="connsiteX215" fmla="*/ 3781425 w 4714875"/>
                <a:gd name="connsiteY215" fmla="*/ 1057275 h 3038475"/>
                <a:gd name="connsiteX216" fmla="*/ 3771900 w 4714875"/>
                <a:gd name="connsiteY216" fmla="*/ 1019175 h 3038475"/>
                <a:gd name="connsiteX217" fmla="*/ 3771900 w 4714875"/>
                <a:gd name="connsiteY217" fmla="*/ 1019175 h 3038475"/>
                <a:gd name="connsiteX218" fmla="*/ 3638550 w 4714875"/>
                <a:gd name="connsiteY218" fmla="*/ 1019175 h 3038475"/>
                <a:gd name="connsiteX219" fmla="*/ 3609975 w 4714875"/>
                <a:gd name="connsiteY219" fmla="*/ 952500 h 3038475"/>
                <a:gd name="connsiteX220" fmla="*/ 3600450 w 4714875"/>
                <a:gd name="connsiteY220" fmla="*/ 952500 h 3038475"/>
                <a:gd name="connsiteX221" fmla="*/ 3600450 w 4714875"/>
                <a:gd name="connsiteY221" fmla="*/ 952500 h 3038475"/>
                <a:gd name="connsiteX222" fmla="*/ 3486150 w 4714875"/>
                <a:gd name="connsiteY222" fmla="*/ 971550 h 3038475"/>
                <a:gd name="connsiteX223" fmla="*/ 3467100 w 4714875"/>
                <a:gd name="connsiteY223" fmla="*/ 990600 h 3038475"/>
                <a:gd name="connsiteX224" fmla="*/ 3467100 w 4714875"/>
                <a:gd name="connsiteY224" fmla="*/ 990600 h 3038475"/>
                <a:gd name="connsiteX225" fmla="*/ 3343275 w 4714875"/>
                <a:gd name="connsiteY225" fmla="*/ 962025 h 3038475"/>
                <a:gd name="connsiteX226" fmla="*/ 3267075 w 4714875"/>
                <a:gd name="connsiteY226" fmla="*/ 914400 h 3038475"/>
                <a:gd name="connsiteX227" fmla="*/ 3238500 w 4714875"/>
                <a:gd name="connsiteY227" fmla="*/ 885825 h 3038475"/>
                <a:gd name="connsiteX228" fmla="*/ 3181350 w 4714875"/>
                <a:gd name="connsiteY228" fmla="*/ 838200 h 3038475"/>
                <a:gd name="connsiteX229" fmla="*/ 3257550 w 4714875"/>
                <a:gd name="connsiteY229" fmla="*/ 819150 h 3038475"/>
                <a:gd name="connsiteX230" fmla="*/ 3257550 w 4714875"/>
                <a:gd name="connsiteY230" fmla="*/ 819150 h 3038475"/>
                <a:gd name="connsiteX231" fmla="*/ 3162300 w 4714875"/>
                <a:gd name="connsiteY231" fmla="*/ 781050 h 3038475"/>
                <a:gd name="connsiteX232" fmla="*/ 3105150 w 4714875"/>
                <a:gd name="connsiteY232" fmla="*/ 752475 h 3038475"/>
                <a:gd name="connsiteX233" fmla="*/ 3038475 w 4714875"/>
                <a:gd name="connsiteY233" fmla="*/ 704850 h 3038475"/>
                <a:gd name="connsiteX234" fmla="*/ 3019425 w 4714875"/>
                <a:gd name="connsiteY234" fmla="*/ 695325 h 3038475"/>
                <a:gd name="connsiteX235" fmla="*/ 3019425 w 4714875"/>
                <a:gd name="connsiteY235" fmla="*/ 695325 h 3038475"/>
                <a:gd name="connsiteX236" fmla="*/ 2981325 w 4714875"/>
                <a:gd name="connsiteY236" fmla="*/ 695325 h 3038475"/>
                <a:gd name="connsiteX237" fmla="*/ 3019425 w 4714875"/>
                <a:gd name="connsiteY237" fmla="*/ 800100 h 3038475"/>
                <a:gd name="connsiteX238" fmla="*/ 3019425 w 4714875"/>
                <a:gd name="connsiteY238" fmla="*/ 800100 h 3038475"/>
                <a:gd name="connsiteX239" fmla="*/ 3048000 w 4714875"/>
                <a:gd name="connsiteY239" fmla="*/ 923925 h 3038475"/>
                <a:gd name="connsiteX240" fmla="*/ 3228975 w 4714875"/>
                <a:gd name="connsiteY240" fmla="*/ 990600 h 3038475"/>
                <a:gd name="connsiteX241" fmla="*/ 3124200 w 4714875"/>
                <a:gd name="connsiteY241" fmla="*/ 1038225 h 3038475"/>
                <a:gd name="connsiteX242" fmla="*/ 3124200 w 4714875"/>
                <a:gd name="connsiteY242" fmla="*/ 1038225 h 3038475"/>
                <a:gd name="connsiteX243" fmla="*/ 3314700 w 4714875"/>
                <a:gd name="connsiteY243" fmla="*/ 1209675 h 3038475"/>
                <a:gd name="connsiteX244" fmla="*/ 3429000 w 4714875"/>
                <a:gd name="connsiteY244" fmla="*/ 1257300 h 3038475"/>
                <a:gd name="connsiteX245" fmla="*/ 3457575 w 4714875"/>
                <a:gd name="connsiteY245" fmla="*/ 1390650 h 3038475"/>
                <a:gd name="connsiteX246" fmla="*/ 3429000 w 4714875"/>
                <a:gd name="connsiteY246" fmla="*/ 1466850 h 3038475"/>
                <a:gd name="connsiteX247" fmla="*/ 3419475 w 4714875"/>
                <a:gd name="connsiteY247" fmla="*/ 1495425 h 3038475"/>
                <a:gd name="connsiteX248" fmla="*/ 3381375 w 4714875"/>
                <a:gd name="connsiteY248" fmla="*/ 1552575 h 3038475"/>
                <a:gd name="connsiteX249" fmla="*/ 3343275 w 4714875"/>
                <a:gd name="connsiteY249" fmla="*/ 1590675 h 3038475"/>
                <a:gd name="connsiteX250" fmla="*/ 3343275 w 4714875"/>
                <a:gd name="connsiteY250" fmla="*/ 1590675 h 3038475"/>
                <a:gd name="connsiteX251" fmla="*/ 3267075 w 4714875"/>
                <a:gd name="connsiteY251" fmla="*/ 1590675 h 3038475"/>
                <a:gd name="connsiteX252" fmla="*/ 3200400 w 4714875"/>
                <a:gd name="connsiteY252" fmla="*/ 1543050 h 3038475"/>
                <a:gd name="connsiteX253" fmla="*/ 3171825 w 4714875"/>
                <a:gd name="connsiteY253" fmla="*/ 1495425 h 3038475"/>
                <a:gd name="connsiteX254" fmla="*/ 3152775 w 4714875"/>
                <a:gd name="connsiteY254" fmla="*/ 1466850 h 3038475"/>
                <a:gd name="connsiteX255" fmla="*/ 3152775 w 4714875"/>
                <a:gd name="connsiteY255" fmla="*/ 1466850 h 3038475"/>
                <a:gd name="connsiteX256" fmla="*/ 3057525 w 4714875"/>
                <a:gd name="connsiteY256" fmla="*/ 1466850 h 3038475"/>
                <a:gd name="connsiteX257" fmla="*/ 3057525 w 4714875"/>
                <a:gd name="connsiteY257" fmla="*/ 1466850 h 3038475"/>
                <a:gd name="connsiteX258" fmla="*/ 3028950 w 4714875"/>
                <a:gd name="connsiteY258" fmla="*/ 1390650 h 3038475"/>
                <a:gd name="connsiteX259" fmla="*/ 3000375 w 4714875"/>
                <a:gd name="connsiteY259" fmla="*/ 1343025 h 3038475"/>
                <a:gd name="connsiteX260" fmla="*/ 2990850 w 4714875"/>
                <a:gd name="connsiteY260" fmla="*/ 1304925 h 3038475"/>
                <a:gd name="connsiteX261" fmla="*/ 2981325 w 4714875"/>
                <a:gd name="connsiteY261" fmla="*/ 1257300 h 3038475"/>
                <a:gd name="connsiteX262" fmla="*/ 2981325 w 4714875"/>
                <a:gd name="connsiteY262" fmla="*/ 1257300 h 3038475"/>
                <a:gd name="connsiteX263" fmla="*/ 3048000 w 4714875"/>
                <a:gd name="connsiteY263" fmla="*/ 1200150 h 3038475"/>
                <a:gd name="connsiteX264" fmla="*/ 3076575 w 4714875"/>
                <a:gd name="connsiteY264" fmla="*/ 1190625 h 3038475"/>
                <a:gd name="connsiteX265" fmla="*/ 3086100 w 4714875"/>
                <a:gd name="connsiteY265" fmla="*/ 1114425 h 3038475"/>
                <a:gd name="connsiteX266" fmla="*/ 3114675 w 4714875"/>
                <a:gd name="connsiteY266" fmla="*/ 1066800 h 3038475"/>
                <a:gd name="connsiteX267" fmla="*/ 3114675 w 4714875"/>
                <a:gd name="connsiteY267" fmla="*/ 1066800 h 3038475"/>
                <a:gd name="connsiteX268" fmla="*/ 3067050 w 4714875"/>
                <a:gd name="connsiteY268" fmla="*/ 1047750 h 3038475"/>
                <a:gd name="connsiteX269" fmla="*/ 2971800 w 4714875"/>
                <a:gd name="connsiteY269" fmla="*/ 1095375 h 3038475"/>
                <a:gd name="connsiteX270" fmla="*/ 2971800 w 4714875"/>
                <a:gd name="connsiteY270" fmla="*/ 1095375 h 3038475"/>
                <a:gd name="connsiteX271" fmla="*/ 2895600 w 4714875"/>
                <a:gd name="connsiteY271" fmla="*/ 1152525 h 3038475"/>
                <a:gd name="connsiteX272" fmla="*/ 2895600 w 4714875"/>
                <a:gd name="connsiteY272" fmla="*/ 1152525 h 3038475"/>
                <a:gd name="connsiteX273" fmla="*/ 2809875 w 4714875"/>
                <a:gd name="connsiteY273" fmla="*/ 1104900 h 3038475"/>
                <a:gd name="connsiteX274" fmla="*/ 2809875 w 4714875"/>
                <a:gd name="connsiteY274" fmla="*/ 1104900 h 3038475"/>
                <a:gd name="connsiteX275" fmla="*/ 2876550 w 4714875"/>
                <a:gd name="connsiteY275" fmla="*/ 1028700 h 3038475"/>
                <a:gd name="connsiteX276" fmla="*/ 2943225 w 4714875"/>
                <a:gd name="connsiteY276" fmla="*/ 933450 h 3038475"/>
                <a:gd name="connsiteX277" fmla="*/ 2943225 w 4714875"/>
                <a:gd name="connsiteY277" fmla="*/ 933450 h 3038475"/>
                <a:gd name="connsiteX278" fmla="*/ 2952750 w 4714875"/>
                <a:gd name="connsiteY278" fmla="*/ 809625 h 3038475"/>
                <a:gd name="connsiteX279" fmla="*/ 2952750 w 4714875"/>
                <a:gd name="connsiteY279" fmla="*/ 809625 h 3038475"/>
                <a:gd name="connsiteX280" fmla="*/ 2743200 w 4714875"/>
                <a:gd name="connsiteY280" fmla="*/ 809625 h 3038475"/>
                <a:gd name="connsiteX281" fmla="*/ 2743200 w 4714875"/>
                <a:gd name="connsiteY281" fmla="*/ 809625 h 3038475"/>
                <a:gd name="connsiteX282" fmla="*/ 2724150 w 4714875"/>
                <a:gd name="connsiteY282" fmla="*/ 933450 h 3038475"/>
                <a:gd name="connsiteX283" fmla="*/ 2714625 w 4714875"/>
                <a:gd name="connsiteY283" fmla="*/ 942975 h 3038475"/>
                <a:gd name="connsiteX284" fmla="*/ 2714625 w 4714875"/>
                <a:gd name="connsiteY284" fmla="*/ 942975 h 3038475"/>
                <a:gd name="connsiteX285" fmla="*/ 2657475 w 4714875"/>
                <a:gd name="connsiteY285" fmla="*/ 1009650 h 3038475"/>
                <a:gd name="connsiteX286" fmla="*/ 2628900 w 4714875"/>
                <a:gd name="connsiteY286" fmla="*/ 1028700 h 3038475"/>
                <a:gd name="connsiteX287" fmla="*/ 2609850 w 4714875"/>
                <a:gd name="connsiteY287" fmla="*/ 1047750 h 3038475"/>
                <a:gd name="connsiteX288" fmla="*/ 2609850 w 4714875"/>
                <a:gd name="connsiteY288" fmla="*/ 1047750 h 3038475"/>
                <a:gd name="connsiteX289" fmla="*/ 2466975 w 4714875"/>
                <a:gd name="connsiteY289" fmla="*/ 1104900 h 3038475"/>
                <a:gd name="connsiteX290" fmla="*/ 2457450 w 4714875"/>
                <a:gd name="connsiteY290" fmla="*/ 1057275 h 3038475"/>
                <a:gd name="connsiteX291" fmla="*/ 2438400 w 4714875"/>
                <a:gd name="connsiteY291" fmla="*/ 933450 h 3038475"/>
                <a:gd name="connsiteX292" fmla="*/ 2438400 w 4714875"/>
                <a:gd name="connsiteY292" fmla="*/ 933450 h 3038475"/>
                <a:gd name="connsiteX293" fmla="*/ 2076450 w 4714875"/>
                <a:gd name="connsiteY293" fmla="*/ 923925 h 3038475"/>
                <a:gd name="connsiteX294" fmla="*/ 2009775 w 4714875"/>
                <a:gd name="connsiteY294" fmla="*/ 904875 h 3038475"/>
                <a:gd name="connsiteX295" fmla="*/ 1943100 w 4714875"/>
                <a:gd name="connsiteY295" fmla="*/ 885825 h 3038475"/>
                <a:gd name="connsiteX296" fmla="*/ 1933575 w 4714875"/>
                <a:gd name="connsiteY296" fmla="*/ 876300 h 3038475"/>
                <a:gd name="connsiteX297" fmla="*/ 1933575 w 4714875"/>
                <a:gd name="connsiteY297" fmla="*/ 876300 h 3038475"/>
                <a:gd name="connsiteX298" fmla="*/ 1905000 w 4714875"/>
                <a:gd name="connsiteY298" fmla="*/ 790575 h 3038475"/>
                <a:gd name="connsiteX299" fmla="*/ 1905000 w 4714875"/>
                <a:gd name="connsiteY299" fmla="*/ 790575 h 3038475"/>
                <a:gd name="connsiteX300" fmla="*/ 1857375 w 4714875"/>
                <a:gd name="connsiteY300" fmla="*/ 781050 h 3038475"/>
                <a:gd name="connsiteX301" fmla="*/ 1581150 w 4714875"/>
                <a:gd name="connsiteY301" fmla="*/ 695325 h 3038475"/>
                <a:gd name="connsiteX302" fmla="*/ 1485900 w 4714875"/>
                <a:gd name="connsiteY302" fmla="*/ 676275 h 3038475"/>
                <a:gd name="connsiteX303" fmla="*/ 1485900 w 4714875"/>
                <a:gd name="connsiteY303" fmla="*/ 676275 h 3038475"/>
                <a:gd name="connsiteX304" fmla="*/ 1438275 w 4714875"/>
                <a:gd name="connsiteY304" fmla="*/ 752475 h 3038475"/>
                <a:gd name="connsiteX305" fmla="*/ 1438275 w 4714875"/>
                <a:gd name="connsiteY305" fmla="*/ 752475 h 3038475"/>
                <a:gd name="connsiteX306" fmla="*/ 1381125 w 4714875"/>
                <a:gd name="connsiteY306" fmla="*/ 819150 h 3038475"/>
                <a:gd name="connsiteX307" fmla="*/ 1276350 w 4714875"/>
                <a:gd name="connsiteY307" fmla="*/ 752475 h 3038475"/>
                <a:gd name="connsiteX308" fmla="*/ 1257300 w 4714875"/>
                <a:gd name="connsiteY308" fmla="*/ 723900 h 3038475"/>
                <a:gd name="connsiteX309" fmla="*/ 1238250 w 4714875"/>
                <a:gd name="connsiteY309" fmla="*/ 742950 h 3038475"/>
                <a:gd name="connsiteX310" fmla="*/ 1238250 w 4714875"/>
                <a:gd name="connsiteY310" fmla="*/ 742950 h 3038475"/>
                <a:gd name="connsiteX311" fmla="*/ 1181100 w 4714875"/>
                <a:gd name="connsiteY311" fmla="*/ 762000 h 3038475"/>
                <a:gd name="connsiteX312" fmla="*/ 1104900 w 4714875"/>
                <a:gd name="connsiteY312" fmla="*/ 714375 h 3038475"/>
                <a:gd name="connsiteX313" fmla="*/ 1104900 w 4714875"/>
                <a:gd name="connsiteY313" fmla="*/ 714375 h 3038475"/>
                <a:gd name="connsiteX314" fmla="*/ 1076325 w 4714875"/>
                <a:gd name="connsiteY314" fmla="*/ 752475 h 3038475"/>
                <a:gd name="connsiteX315" fmla="*/ 1076325 w 4714875"/>
                <a:gd name="connsiteY315" fmla="*/ 800100 h 3038475"/>
                <a:gd name="connsiteX316" fmla="*/ 895350 w 4714875"/>
                <a:gd name="connsiteY316" fmla="*/ 790575 h 3038475"/>
                <a:gd name="connsiteX317" fmla="*/ 866775 w 4714875"/>
                <a:gd name="connsiteY317" fmla="*/ 781050 h 3038475"/>
                <a:gd name="connsiteX318" fmla="*/ 857250 w 4714875"/>
                <a:gd name="connsiteY318" fmla="*/ 771525 h 3038475"/>
                <a:gd name="connsiteX319" fmla="*/ 857250 w 4714875"/>
                <a:gd name="connsiteY319" fmla="*/ 790575 h 3038475"/>
                <a:gd name="connsiteX320" fmla="*/ 790575 w 4714875"/>
                <a:gd name="connsiteY320" fmla="*/ 619125 h 3038475"/>
                <a:gd name="connsiteX321" fmla="*/ 695325 w 4714875"/>
                <a:gd name="connsiteY321" fmla="*/ 609600 h 3038475"/>
                <a:gd name="connsiteX322" fmla="*/ 695325 w 4714875"/>
                <a:gd name="connsiteY322" fmla="*/ 609600 h 3038475"/>
                <a:gd name="connsiteX323" fmla="*/ 571500 w 4714875"/>
                <a:gd name="connsiteY323" fmla="*/ 514350 h 3038475"/>
                <a:gd name="connsiteX324" fmla="*/ 495300 w 4714875"/>
                <a:gd name="connsiteY324" fmla="*/ 485775 h 3038475"/>
                <a:gd name="connsiteX325" fmla="*/ 466725 w 4714875"/>
                <a:gd name="connsiteY325" fmla="*/ 466725 h 3038475"/>
                <a:gd name="connsiteX326" fmla="*/ 466725 w 4714875"/>
                <a:gd name="connsiteY326" fmla="*/ 466725 h 3038475"/>
                <a:gd name="connsiteX327" fmla="*/ 409575 w 4714875"/>
                <a:gd name="connsiteY327" fmla="*/ 400050 h 3038475"/>
                <a:gd name="connsiteX328" fmla="*/ 381000 w 4714875"/>
                <a:gd name="connsiteY328" fmla="*/ 361950 h 3038475"/>
                <a:gd name="connsiteX329" fmla="*/ 400050 w 4714875"/>
                <a:gd name="connsiteY329" fmla="*/ 304800 h 3038475"/>
                <a:gd name="connsiteX330" fmla="*/ 400050 w 4714875"/>
                <a:gd name="connsiteY330" fmla="*/ 304800 h 3038475"/>
                <a:gd name="connsiteX331" fmla="*/ 476250 w 4714875"/>
                <a:gd name="connsiteY331" fmla="*/ 266700 h 3038475"/>
                <a:gd name="connsiteX332" fmla="*/ 504825 w 4714875"/>
                <a:gd name="connsiteY332" fmla="*/ 257175 h 3038475"/>
                <a:gd name="connsiteX333" fmla="*/ 542925 w 4714875"/>
                <a:gd name="connsiteY333" fmla="*/ 238125 h 3038475"/>
                <a:gd name="connsiteX334" fmla="*/ 542925 w 4714875"/>
                <a:gd name="connsiteY334" fmla="*/ 238125 h 3038475"/>
                <a:gd name="connsiteX335" fmla="*/ 533400 w 4714875"/>
                <a:gd name="connsiteY335" fmla="*/ 152400 h 3038475"/>
                <a:gd name="connsiteX336" fmla="*/ 523875 w 4714875"/>
                <a:gd name="connsiteY336" fmla="*/ 104775 h 3038475"/>
                <a:gd name="connsiteX337" fmla="*/ 495300 w 4714875"/>
                <a:gd name="connsiteY337" fmla="*/ 85725 h 3038475"/>
                <a:gd name="connsiteX338" fmla="*/ 495300 w 4714875"/>
                <a:gd name="connsiteY338" fmla="*/ 85725 h 3038475"/>
                <a:gd name="connsiteX339" fmla="*/ 476250 w 4714875"/>
                <a:gd name="connsiteY339" fmla="*/ 85725 h 3038475"/>
                <a:gd name="connsiteX340" fmla="*/ 428625 w 4714875"/>
                <a:gd name="connsiteY340" fmla="*/ 200025 h 3038475"/>
                <a:gd name="connsiteX341" fmla="*/ 428625 w 4714875"/>
                <a:gd name="connsiteY341" fmla="*/ 200025 h 3038475"/>
                <a:gd name="connsiteX342" fmla="*/ 381000 w 4714875"/>
                <a:gd name="connsiteY342" fmla="*/ 257175 h 3038475"/>
                <a:gd name="connsiteX343" fmla="*/ 257175 w 4714875"/>
                <a:gd name="connsiteY343" fmla="*/ 342900 h 3038475"/>
                <a:gd name="connsiteX344" fmla="*/ 228600 w 4714875"/>
                <a:gd name="connsiteY344" fmla="*/ 361950 h 3038475"/>
                <a:gd name="connsiteX345" fmla="*/ 295275 w 4714875"/>
                <a:gd name="connsiteY345" fmla="*/ 381000 h 3038475"/>
                <a:gd name="connsiteX346" fmla="*/ 285750 w 4714875"/>
                <a:gd name="connsiteY346" fmla="*/ 438150 h 3038475"/>
                <a:gd name="connsiteX347" fmla="*/ 285750 w 4714875"/>
                <a:gd name="connsiteY347" fmla="*/ 485775 h 303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</a:cxnLst>
              <a:rect l="l" t="t" r="r" b="b"/>
              <a:pathLst>
                <a:path w="4714875" h="3038475">
                  <a:moveTo>
                    <a:pt x="0" y="0"/>
                  </a:moveTo>
                  <a:lnTo>
                    <a:pt x="66675" y="180975"/>
                  </a:lnTo>
                  <a:lnTo>
                    <a:pt x="180975" y="161925"/>
                  </a:lnTo>
                  <a:cubicBezTo>
                    <a:pt x="203200" y="180975"/>
                    <a:pt x="225892" y="199493"/>
                    <a:pt x="247650" y="219075"/>
                  </a:cubicBezTo>
                  <a:cubicBezTo>
                    <a:pt x="257662" y="228086"/>
                    <a:pt x="265592" y="239380"/>
                    <a:pt x="276225" y="247650"/>
                  </a:cubicBezTo>
                  <a:cubicBezTo>
                    <a:pt x="367554" y="318684"/>
                    <a:pt x="311215" y="263590"/>
                    <a:pt x="342900" y="295275"/>
                  </a:cubicBezTo>
                  <a:lnTo>
                    <a:pt x="342900" y="295275"/>
                  </a:lnTo>
                  <a:cubicBezTo>
                    <a:pt x="317500" y="307975"/>
                    <a:pt x="289965" y="317090"/>
                    <a:pt x="266700" y="333375"/>
                  </a:cubicBezTo>
                  <a:cubicBezTo>
                    <a:pt x="222105" y="364592"/>
                    <a:pt x="265694" y="361950"/>
                    <a:pt x="238125" y="361950"/>
                  </a:cubicBezTo>
                  <a:lnTo>
                    <a:pt x="238125" y="361950"/>
                  </a:lnTo>
                  <a:cubicBezTo>
                    <a:pt x="254000" y="384175"/>
                    <a:pt x="272671" y="404648"/>
                    <a:pt x="285750" y="428625"/>
                  </a:cubicBezTo>
                  <a:cubicBezTo>
                    <a:pt x="292019" y="440117"/>
                    <a:pt x="291135" y="454306"/>
                    <a:pt x="295275" y="466725"/>
                  </a:cubicBezTo>
                  <a:cubicBezTo>
                    <a:pt x="297520" y="473460"/>
                    <a:pt x="301625" y="479425"/>
                    <a:pt x="304800" y="485775"/>
                  </a:cubicBezTo>
                  <a:lnTo>
                    <a:pt x="304800" y="485775"/>
                  </a:lnTo>
                  <a:lnTo>
                    <a:pt x="457200" y="571500"/>
                  </a:lnTo>
                  <a:lnTo>
                    <a:pt x="457200" y="647700"/>
                  </a:lnTo>
                  <a:cubicBezTo>
                    <a:pt x="469405" y="658161"/>
                    <a:pt x="524220" y="709785"/>
                    <a:pt x="552450" y="723900"/>
                  </a:cubicBezTo>
                  <a:cubicBezTo>
                    <a:pt x="555290" y="725320"/>
                    <a:pt x="558800" y="723900"/>
                    <a:pt x="561975" y="723900"/>
                  </a:cubicBezTo>
                  <a:lnTo>
                    <a:pt x="561975" y="723900"/>
                  </a:lnTo>
                  <a:lnTo>
                    <a:pt x="571500" y="800100"/>
                  </a:lnTo>
                  <a:lnTo>
                    <a:pt x="542925" y="857250"/>
                  </a:lnTo>
                  <a:cubicBezTo>
                    <a:pt x="511175" y="863600"/>
                    <a:pt x="479225" y="869019"/>
                    <a:pt x="447675" y="876300"/>
                  </a:cubicBezTo>
                  <a:cubicBezTo>
                    <a:pt x="437892" y="878558"/>
                    <a:pt x="429090" y="886824"/>
                    <a:pt x="419100" y="885825"/>
                  </a:cubicBezTo>
                  <a:cubicBezTo>
                    <a:pt x="396100" y="883525"/>
                    <a:pt x="374650" y="873125"/>
                    <a:pt x="352425" y="866775"/>
                  </a:cubicBezTo>
                  <a:lnTo>
                    <a:pt x="209550" y="876300"/>
                  </a:lnTo>
                  <a:lnTo>
                    <a:pt x="209550" y="876300"/>
                  </a:lnTo>
                  <a:lnTo>
                    <a:pt x="485775" y="1009650"/>
                  </a:lnTo>
                  <a:cubicBezTo>
                    <a:pt x="501650" y="1031875"/>
                    <a:pt x="515255" y="1055911"/>
                    <a:pt x="533400" y="1076325"/>
                  </a:cubicBezTo>
                  <a:cubicBezTo>
                    <a:pt x="541005" y="1084881"/>
                    <a:pt x="552817" y="1088506"/>
                    <a:pt x="561975" y="1095375"/>
                  </a:cubicBezTo>
                  <a:cubicBezTo>
                    <a:pt x="565567" y="1098069"/>
                    <a:pt x="568325" y="1101725"/>
                    <a:pt x="571500" y="1104900"/>
                  </a:cubicBezTo>
                  <a:lnTo>
                    <a:pt x="571500" y="1104900"/>
                  </a:lnTo>
                  <a:lnTo>
                    <a:pt x="619125" y="1114425"/>
                  </a:lnTo>
                  <a:lnTo>
                    <a:pt x="619125" y="1028700"/>
                  </a:lnTo>
                  <a:lnTo>
                    <a:pt x="657225" y="1038225"/>
                  </a:lnTo>
                  <a:lnTo>
                    <a:pt x="657225" y="1190625"/>
                  </a:lnTo>
                  <a:lnTo>
                    <a:pt x="657225" y="1190625"/>
                  </a:lnTo>
                  <a:lnTo>
                    <a:pt x="733425" y="1200150"/>
                  </a:lnTo>
                  <a:lnTo>
                    <a:pt x="781050" y="1247775"/>
                  </a:lnTo>
                  <a:cubicBezTo>
                    <a:pt x="816653" y="1140966"/>
                    <a:pt x="809625" y="1192171"/>
                    <a:pt x="809625" y="1095375"/>
                  </a:cubicBezTo>
                  <a:lnTo>
                    <a:pt x="809625" y="1095375"/>
                  </a:lnTo>
                  <a:lnTo>
                    <a:pt x="847725" y="1047750"/>
                  </a:lnTo>
                  <a:lnTo>
                    <a:pt x="990600" y="1095375"/>
                  </a:lnTo>
                  <a:lnTo>
                    <a:pt x="1009650" y="1162050"/>
                  </a:lnTo>
                  <a:lnTo>
                    <a:pt x="1409700" y="1190625"/>
                  </a:lnTo>
                  <a:cubicBezTo>
                    <a:pt x="1403350" y="1222375"/>
                    <a:pt x="1397434" y="1254215"/>
                    <a:pt x="1390650" y="1285875"/>
                  </a:cubicBezTo>
                  <a:cubicBezTo>
                    <a:pt x="1379585" y="1337512"/>
                    <a:pt x="1381125" y="1307306"/>
                    <a:pt x="1381125" y="1343025"/>
                  </a:cubicBezTo>
                  <a:lnTo>
                    <a:pt x="1381125" y="1343025"/>
                  </a:lnTo>
                  <a:lnTo>
                    <a:pt x="1447800" y="1504950"/>
                  </a:lnTo>
                  <a:lnTo>
                    <a:pt x="1524000" y="1562100"/>
                  </a:lnTo>
                  <a:lnTo>
                    <a:pt x="1771650" y="1562100"/>
                  </a:lnTo>
                  <a:lnTo>
                    <a:pt x="1857375" y="1619250"/>
                  </a:lnTo>
                  <a:lnTo>
                    <a:pt x="1933575" y="1343025"/>
                  </a:lnTo>
                  <a:lnTo>
                    <a:pt x="2181225" y="1352550"/>
                  </a:lnTo>
                  <a:lnTo>
                    <a:pt x="2286000" y="1276350"/>
                  </a:lnTo>
                  <a:lnTo>
                    <a:pt x="2590800" y="1276350"/>
                  </a:lnTo>
                  <a:cubicBezTo>
                    <a:pt x="2660059" y="1325820"/>
                    <a:pt x="2657475" y="1296663"/>
                    <a:pt x="2657475" y="1333500"/>
                  </a:cubicBezTo>
                  <a:lnTo>
                    <a:pt x="2657475" y="1333500"/>
                  </a:lnTo>
                  <a:cubicBezTo>
                    <a:pt x="2667667" y="1527157"/>
                    <a:pt x="2667000" y="1454067"/>
                    <a:pt x="2667000" y="1552575"/>
                  </a:cubicBezTo>
                  <a:lnTo>
                    <a:pt x="2667000" y="1552575"/>
                  </a:lnTo>
                  <a:lnTo>
                    <a:pt x="2476500" y="1609725"/>
                  </a:lnTo>
                  <a:lnTo>
                    <a:pt x="2381250" y="1666875"/>
                  </a:lnTo>
                  <a:lnTo>
                    <a:pt x="2105025" y="1666875"/>
                  </a:lnTo>
                  <a:lnTo>
                    <a:pt x="2105025" y="1666875"/>
                  </a:lnTo>
                  <a:lnTo>
                    <a:pt x="1952625" y="1733550"/>
                  </a:lnTo>
                  <a:lnTo>
                    <a:pt x="1885950" y="1790700"/>
                  </a:lnTo>
                  <a:lnTo>
                    <a:pt x="1857375" y="1885950"/>
                  </a:lnTo>
                  <a:cubicBezTo>
                    <a:pt x="1961450" y="1839695"/>
                    <a:pt x="1913435" y="1857738"/>
                    <a:pt x="2000250" y="1828800"/>
                  </a:cubicBezTo>
                  <a:cubicBezTo>
                    <a:pt x="2009775" y="1825625"/>
                    <a:pt x="2019085" y="1821710"/>
                    <a:pt x="2028825" y="1819275"/>
                  </a:cubicBezTo>
                  <a:lnTo>
                    <a:pt x="2066925" y="1809750"/>
                  </a:lnTo>
                  <a:lnTo>
                    <a:pt x="2066925" y="1809750"/>
                  </a:lnTo>
                  <a:cubicBezTo>
                    <a:pt x="2101850" y="1812925"/>
                    <a:pt x="2136983" y="1814315"/>
                    <a:pt x="2171700" y="1819275"/>
                  </a:cubicBezTo>
                  <a:cubicBezTo>
                    <a:pt x="2183241" y="1820924"/>
                    <a:pt x="2247583" y="1847691"/>
                    <a:pt x="2247900" y="1847850"/>
                  </a:cubicBezTo>
                  <a:cubicBezTo>
                    <a:pt x="2258139" y="1852970"/>
                    <a:pt x="2266236" y="1861780"/>
                    <a:pt x="2276475" y="1866900"/>
                  </a:cubicBezTo>
                  <a:cubicBezTo>
                    <a:pt x="2285455" y="1871390"/>
                    <a:pt x="2305050" y="1876425"/>
                    <a:pt x="2305050" y="1876425"/>
                  </a:cubicBezTo>
                  <a:lnTo>
                    <a:pt x="2305050" y="1876425"/>
                  </a:lnTo>
                  <a:lnTo>
                    <a:pt x="2457450" y="1962150"/>
                  </a:lnTo>
                  <a:cubicBezTo>
                    <a:pt x="2554565" y="1953321"/>
                    <a:pt x="2593375" y="1949112"/>
                    <a:pt x="2695575" y="1943100"/>
                  </a:cubicBezTo>
                  <a:lnTo>
                    <a:pt x="2886075" y="1933575"/>
                  </a:lnTo>
                  <a:lnTo>
                    <a:pt x="2886075" y="1933575"/>
                  </a:lnTo>
                  <a:lnTo>
                    <a:pt x="3324225" y="2133600"/>
                  </a:lnTo>
                  <a:lnTo>
                    <a:pt x="3457575" y="2209800"/>
                  </a:lnTo>
                  <a:lnTo>
                    <a:pt x="3829050" y="2571750"/>
                  </a:lnTo>
                  <a:lnTo>
                    <a:pt x="4010025" y="2628900"/>
                  </a:lnTo>
                  <a:cubicBezTo>
                    <a:pt x="4043030" y="2694910"/>
                    <a:pt x="4066559" y="2706744"/>
                    <a:pt x="4038600" y="2781300"/>
                  </a:cubicBezTo>
                  <a:cubicBezTo>
                    <a:pt x="4036370" y="2787246"/>
                    <a:pt x="4025900" y="2781300"/>
                    <a:pt x="4019550" y="2781300"/>
                  </a:cubicBezTo>
                  <a:lnTo>
                    <a:pt x="4019550" y="2781300"/>
                  </a:lnTo>
                  <a:lnTo>
                    <a:pt x="3981450" y="2914650"/>
                  </a:lnTo>
                  <a:lnTo>
                    <a:pt x="3943350" y="3038475"/>
                  </a:lnTo>
                  <a:lnTo>
                    <a:pt x="4038600" y="3038475"/>
                  </a:lnTo>
                  <a:lnTo>
                    <a:pt x="4191000" y="2847975"/>
                  </a:lnTo>
                  <a:cubicBezTo>
                    <a:pt x="4219575" y="2851150"/>
                    <a:pt x="4248365" y="2852773"/>
                    <a:pt x="4276725" y="2857500"/>
                  </a:cubicBezTo>
                  <a:cubicBezTo>
                    <a:pt x="4363996" y="2872045"/>
                    <a:pt x="4226266" y="2867025"/>
                    <a:pt x="4352925" y="2867025"/>
                  </a:cubicBezTo>
                  <a:lnTo>
                    <a:pt x="4352925" y="2867025"/>
                  </a:lnTo>
                  <a:lnTo>
                    <a:pt x="4476750" y="2867025"/>
                  </a:lnTo>
                  <a:lnTo>
                    <a:pt x="4562475" y="2667000"/>
                  </a:lnTo>
                  <a:lnTo>
                    <a:pt x="4495800" y="2609850"/>
                  </a:lnTo>
                  <a:cubicBezTo>
                    <a:pt x="4467225" y="2597150"/>
                    <a:pt x="4439109" y="2583363"/>
                    <a:pt x="4410075" y="2571750"/>
                  </a:cubicBezTo>
                  <a:cubicBezTo>
                    <a:pt x="4391431" y="2564292"/>
                    <a:pt x="4371569" y="2560158"/>
                    <a:pt x="4352925" y="2552700"/>
                  </a:cubicBezTo>
                  <a:cubicBezTo>
                    <a:pt x="4331410" y="2544094"/>
                    <a:pt x="4292591" y="2526078"/>
                    <a:pt x="4267200" y="2524125"/>
                  </a:cubicBezTo>
                  <a:cubicBezTo>
                    <a:pt x="4238709" y="2521933"/>
                    <a:pt x="4210050" y="2524125"/>
                    <a:pt x="4181475" y="2524125"/>
                  </a:cubicBezTo>
                  <a:lnTo>
                    <a:pt x="4181475" y="2524125"/>
                  </a:lnTo>
                  <a:lnTo>
                    <a:pt x="4095750" y="2524125"/>
                  </a:lnTo>
                  <a:lnTo>
                    <a:pt x="4076700" y="2400300"/>
                  </a:lnTo>
                  <a:lnTo>
                    <a:pt x="4086225" y="2352675"/>
                  </a:lnTo>
                  <a:cubicBezTo>
                    <a:pt x="4073525" y="2324100"/>
                    <a:pt x="4060152" y="2295815"/>
                    <a:pt x="4048125" y="2266950"/>
                  </a:cubicBezTo>
                  <a:cubicBezTo>
                    <a:pt x="4018700" y="2196330"/>
                    <a:pt x="4055574" y="2272323"/>
                    <a:pt x="4029075" y="2219325"/>
                  </a:cubicBezTo>
                  <a:lnTo>
                    <a:pt x="4029075" y="2219325"/>
                  </a:lnTo>
                  <a:lnTo>
                    <a:pt x="4095750" y="2171700"/>
                  </a:lnTo>
                  <a:lnTo>
                    <a:pt x="4095750" y="2171700"/>
                  </a:lnTo>
                  <a:cubicBezTo>
                    <a:pt x="4121150" y="2184400"/>
                    <a:pt x="4147199" y="2195878"/>
                    <a:pt x="4171950" y="2209800"/>
                  </a:cubicBezTo>
                  <a:cubicBezTo>
                    <a:pt x="4198056" y="2224485"/>
                    <a:pt x="4248150" y="2257425"/>
                    <a:pt x="4248150" y="2257425"/>
                  </a:cubicBezTo>
                  <a:lnTo>
                    <a:pt x="4248150" y="2257425"/>
                  </a:lnTo>
                  <a:lnTo>
                    <a:pt x="4248150" y="2314575"/>
                  </a:lnTo>
                  <a:lnTo>
                    <a:pt x="4295775" y="2247900"/>
                  </a:lnTo>
                  <a:lnTo>
                    <a:pt x="4295775" y="2247900"/>
                  </a:lnTo>
                  <a:cubicBezTo>
                    <a:pt x="4286250" y="2222500"/>
                    <a:pt x="4276324" y="2197247"/>
                    <a:pt x="4267200" y="2171700"/>
                  </a:cubicBezTo>
                  <a:cubicBezTo>
                    <a:pt x="4260446" y="2152789"/>
                    <a:pt x="4248150" y="2114550"/>
                    <a:pt x="4248150" y="2114550"/>
                  </a:cubicBezTo>
                  <a:cubicBezTo>
                    <a:pt x="4254500" y="2101850"/>
                    <a:pt x="4257160" y="2086490"/>
                    <a:pt x="4267200" y="2076450"/>
                  </a:cubicBezTo>
                  <a:cubicBezTo>
                    <a:pt x="4274300" y="2069350"/>
                    <a:pt x="4295775" y="2066925"/>
                    <a:pt x="4295775" y="2066925"/>
                  </a:cubicBezTo>
                  <a:lnTo>
                    <a:pt x="4295775" y="2066925"/>
                  </a:lnTo>
                  <a:cubicBezTo>
                    <a:pt x="4370575" y="2072679"/>
                    <a:pt x="4404492" y="2070292"/>
                    <a:pt x="4467225" y="2085975"/>
                  </a:cubicBezTo>
                  <a:cubicBezTo>
                    <a:pt x="4476965" y="2088410"/>
                    <a:pt x="4486625" y="2091422"/>
                    <a:pt x="4495800" y="2095500"/>
                  </a:cubicBezTo>
                  <a:cubicBezTo>
                    <a:pt x="4563289" y="2125495"/>
                    <a:pt x="4530534" y="2124075"/>
                    <a:pt x="4562475" y="2124075"/>
                  </a:cubicBezTo>
                  <a:lnTo>
                    <a:pt x="4562475" y="2124075"/>
                  </a:lnTo>
                  <a:cubicBezTo>
                    <a:pt x="4587875" y="2136775"/>
                    <a:pt x="4613671" y="2148711"/>
                    <a:pt x="4638675" y="2162175"/>
                  </a:cubicBezTo>
                  <a:cubicBezTo>
                    <a:pt x="4700844" y="2195651"/>
                    <a:pt x="4664506" y="2190750"/>
                    <a:pt x="4714875" y="2190750"/>
                  </a:cubicBezTo>
                  <a:lnTo>
                    <a:pt x="4714875" y="2190750"/>
                  </a:lnTo>
                  <a:lnTo>
                    <a:pt x="4714875" y="2057400"/>
                  </a:lnTo>
                  <a:lnTo>
                    <a:pt x="4714875" y="2057400"/>
                  </a:lnTo>
                  <a:cubicBezTo>
                    <a:pt x="4689475" y="2035175"/>
                    <a:pt x="4662540" y="2014590"/>
                    <a:pt x="4638675" y="1990725"/>
                  </a:cubicBezTo>
                  <a:cubicBezTo>
                    <a:pt x="4592699" y="1944749"/>
                    <a:pt x="4644121" y="1974398"/>
                    <a:pt x="4600575" y="1952625"/>
                  </a:cubicBezTo>
                  <a:lnTo>
                    <a:pt x="4600575" y="1952625"/>
                  </a:lnTo>
                  <a:lnTo>
                    <a:pt x="4562475" y="1857375"/>
                  </a:lnTo>
                  <a:cubicBezTo>
                    <a:pt x="4540250" y="1873250"/>
                    <a:pt x="4517650" y="1888613"/>
                    <a:pt x="4495800" y="1905000"/>
                  </a:cubicBezTo>
                  <a:cubicBezTo>
                    <a:pt x="4479536" y="1917198"/>
                    <a:pt x="4465091" y="1931823"/>
                    <a:pt x="4448175" y="1943100"/>
                  </a:cubicBezTo>
                  <a:cubicBezTo>
                    <a:pt x="4445533" y="1944861"/>
                    <a:pt x="4441825" y="1943100"/>
                    <a:pt x="4438650" y="1943100"/>
                  </a:cubicBezTo>
                  <a:lnTo>
                    <a:pt x="4438650" y="1943100"/>
                  </a:lnTo>
                  <a:cubicBezTo>
                    <a:pt x="4419600" y="1920875"/>
                    <a:pt x="4402198" y="1897123"/>
                    <a:pt x="4381500" y="1876425"/>
                  </a:cubicBezTo>
                  <a:cubicBezTo>
                    <a:pt x="4370275" y="1865200"/>
                    <a:pt x="4343400" y="1847850"/>
                    <a:pt x="4343400" y="1847850"/>
                  </a:cubicBezTo>
                  <a:lnTo>
                    <a:pt x="4343400" y="1866900"/>
                  </a:lnTo>
                  <a:cubicBezTo>
                    <a:pt x="4318000" y="1857375"/>
                    <a:pt x="4290461" y="1852282"/>
                    <a:pt x="4267200" y="1838325"/>
                  </a:cubicBezTo>
                  <a:cubicBezTo>
                    <a:pt x="4257384" y="1832435"/>
                    <a:pt x="4253270" y="1819989"/>
                    <a:pt x="4248150" y="1809750"/>
                  </a:cubicBezTo>
                  <a:cubicBezTo>
                    <a:pt x="4235613" y="1784676"/>
                    <a:pt x="4238625" y="1779322"/>
                    <a:pt x="4238625" y="1752600"/>
                  </a:cubicBezTo>
                  <a:lnTo>
                    <a:pt x="4238625" y="1752600"/>
                  </a:lnTo>
                  <a:lnTo>
                    <a:pt x="4238625" y="1609725"/>
                  </a:lnTo>
                  <a:lnTo>
                    <a:pt x="4238625" y="1609725"/>
                  </a:lnTo>
                  <a:lnTo>
                    <a:pt x="4210050" y="1533525"/>
                  </a:lnTo>
                  <a:lnTo>
                    <a:pt x="4210050" y="1533525"/>
                  </a:lnTo>
                  <a:lnTo>
                    <a:pt x="4343400" y="1533525"/>
                  </a:lnTo>
                  <a:lnTo>
                    <a:pt x="4343400" y="1533525"/>
                  </a:lnTo>
                  <a:lnTo>
                    <a:pt x="4391025" y="1524000"/>
                  </a:lnTo>
                  <a:cubicBezTo>
                    <a:pt x="4401412" y="1409739"/>
                    <a:pt x="4400550" y="1454294"/>
                    <a:pt x="4400550" y="1390650"/>
                  </a:cubicBezTo>
                  <a:lnTo>
                    <a:pt x="4400550" y="1257300"/>
                  </a:lnTo>
                  <a:cubicBezTo>
                    <a:pt x="4361030" y="1178260"/>
                    <a:pt x="4390848" y="1181100"/>
                    <a:pt x="4352925" y="1181100"/>
                  </a:cubicBezTo>
                  <a:lnTo>
                    <a:pt x="4352925" y="1181100"/>
                  </a:lnTo>
                  <a:cubicBezTo>
                    <a:pt x="4341998" y="1082753"/>
                    <a:pt x="4343400" y="1124126"/>
                    <a:pt x="4343400" y="1057275"/>
                  </a:cubicBezTo>
                  <a:lnTo>
                    <a:pt x="4343400" y="1057275"/>
                  </a:lnTo>
                  <a:lnTo>
                    <a:pt x="4419600" y="1019175"/>
                  </a:lnTo>
                  <a:lnTo>
                    <a:pt x="4419600" y="1019175"/>
                  </a:lnTo>
                  <a:lnTo>
                    <a:pt x="4352925" y="790575"/>
                  </a:lnTo>
                  <a:lnTo>
                    <a:pt x="4381500" y="704850"/>
                  </a:lnTo>
                  <a:cubicBezTo>
                    <a:pt x="4293133" y="645939"/>
                    <a:pt x="4330118" y="647700"/>
                    <a:pt x="4286250" y="647700"/>
                  </a:cubicBezTo>
                  <a:lnTo>
                    <a:pt x="4286250" y="647700"/>
                  </a:lnTo>
                  <a:cubicBezTo>
                    <a:pt x="4276725" y="622300"/>
                    <a:pt x="4261800" y="598312"/>
                    <a:pt x="4257675" y="571500"/>
                  </a:cubicBezTo>
                  <a:cubicBezTo>
                    <a:pt x="4255213" y="555499"/>
                    <a:pt x="4267200" y="523875"/>
                    <a:pt x="4267200" y="523875"/>
                  </a:cubicBezTo>
                  <a:lnTo>
                    <a:pt x="4267200" y="523875"/>
                  </a:lnTo>
                  <a:lnTo>
                    <a:pt x="4152900" y="523875"/>
                  </a:lnTo>
                  <a:lnTo>
                    <a:pt x="4152900" y="523875"/>
                  </a:lnTo>
                  <a:cubicBezTo>
                    <a:pt x="4165600" y="549275"/>
                    <a:pt x="4179249" y="574222"/>
                    <a:pt x="4191000" y="600075"/>
                  </a:cubicBezTo>
                  <a:cubicBezTo>
                    <a:pt x="4195155" y="609215"/>
                    <a:pt x="4199280" y="618687"/>
                    <a:pt x="4200525" y="628650"/>
                  </a:cubicBezTo>
                  <a:cubicBezTo>
                    <a:pt x="4202494" y="644402"/>
                    <a:pt x="4200525" y="660400"/>
                    <a:pt x="4200525" y="676275"/>
                  </a:cubicBezTo>
                  <a:lnTo>
                    <a:pt x="4200525" y="676275"/>
                  </a:lnTo>
                  <a:lnTo>
                    <a:pt x="4114800" y="866775"/>
                  </a:lnTo>
                  <a:lnTo>
                    <a:pt x="4048125" y="923925"/>
                  </a:lnTo>
                  <a:lnTo>
                    <a:pt x="4048125" y="1133475"/>
                  </a:lnTo>
                  <a:lnTo>
                    <a:pt x="4048125" y="1133475"/>
                  </a:lnTo>
                  <a:lnTo>
                    <a:pt x="4010025" y="1295400"/>
                  </a:lnTo>
                  <a:lnTo>
                    <a:pt x="3943350" y="1352550"/>
                  </a:lnTo>
                  <a:lnTo>
                    <a:pt x="3924300" y="1171575"/>
                  </a:lnTo>
                  <a:cubicBezTo>
                    <a:pt x="3930650" y="1143000"/>
                    <a:pt x="3941264" y="1115048"/>
                    <a:pt x="3943350" y="1085850"/>
                  </a:cubicBezTo>
                  <a:cubicBezTo>
                    <a:pt x="3944503" y="1069702"/>
                    <a:pt x="3936115" y="1054252"/>
                    <a:pt x="3933825" y="1038225"/>
                  </a:cubicBezTo>
                  <a:cubicBezTo>
                    <a:pt x="3932927" y="1031939"/>
                    <a:pt x="3933825" y="1025525"/>
                    <a:pt x="3933825" y="1019175"/>
                  </a:cubicBezTo>
                  <a:lnTo>
                    <a:pt x="3933825" y="1019175"/>
                  </a:lnTo>
                  <a:cubicBezTo>
                    <a:pt x="3953564" y="930351"/>
                    <a:pt x="3952875" y="962722"/>
                    <a:pt x="3952875" y="923925"/>
                  </a:cubicBezTo>
                  <a:lnTo>
                    <a:pt x="3952875" y="923925"/>
                  </a:lnTo>
                  <a:lnTo>
                    <a:pt x="4000500" y="857250"/>
                  </a:lnTo>
                  <a:lnTo>
                    <a:pt x="4000500" y="857250"/>
                  </a:lnTo>
                  <a:cubicBezTo>
                    <a:pt x="4003675" y="828675"/>
                    <a:pt x="4010025" y="800276"/>
                    <a:pt x="4010025" y="771525"/>
                  </a:cubicBezTo>
                  <a:cubicBezTo>
                    <a:pt x="4010025" y="755336"/>
                    <a:pt x="4002288" y="739990"/>
                    <a:pt x="4000500" y="723900"/>
                  </a:cubicBezTo>
                  <a:cubicBezTo>
                    <a:pt x="3999098" y="711278"/>
                    <a:pt x="4000500" y="698500"/>
                    <a:pt x="4000500" y="685800"/>
                  </a:cubicBezTo>
                  <a:lnTo>
                    <a:pt x="4000500" y="685800"/>
                  </a:lnTo>
                  <a:cubicBezTo>
                    <a:pt x="3725652" y="699542"/>
                    <a:pt x="3870196" y="644654"/>
                    <a:pt x="3771900" y="742950"/>
                  </a:cubicBezTo>
                  <a:cubicBezTo>
                    <a:pt x="3763805" y="751045"/>
                    <a:pt x="3752850" y="755650"/>
                    <a:pt x="3743325" y="762000"/>
                  </a:cubicBezTo>
                  <a:cubicBezTo>
                    <a:pt x="3728712" y="805840"/>
                    <a:pt x="3742580" y="788473"/>
                    <a:pt x="3686175" y="809625"/>
                  </a:cubicBezTo>
                  <a:cubicBezTo>
                    <a:pt x="3676774" y="813150"/>
                    <a:pt x="3657600" y="819150"/>
                    <a:pt x="3657600" y="819150"/>
                  </a:cubicBezTo>
                  <a:lnTo>
                    <a:pt x="3657600" y="819150"/>
                  </a:lnTo>
                  <a:lnTo>
                    <a:pt x="3629025" y="895350"/>
                  </a:lnTo>
                  <a:lnTo>
                    <a:pt x="3629025" y="895350"/>
                  </a:lnTo>
                  <a:lnTo>
                    <a:pt x="3724275" y="952500"/>
                  </a:lnTo>
                  <a:cubicBezTo>
                    <a:pt x="3743948" y="1050863"/>
                    <a:pt x="3710946" y="1047750"/>
                    <a:pt x="3752850" y="1047750"/>
                  </a:cubicBezTo>
                  <a:lnTo>
                    <a:pt x="3752850" y="1047750"/>
                  </a:lnTo>
                  <a:cubicBezTo>
                    <a:pt x="3796497" y="1167779"/>
                    <a:pt x="3756680" y="1146339"/>
                    <a:pt x="3857625" y="1171575"/>
                  </a:cubicBezTo>
                  <a:cubicBezTo>
                    <a:pt x="3860705" y="1172345"/>
                    <a:pt x="3863975" y="1171575"/>
                    <a:pt x="3867150" y="1171575"/>
                  </a:cubicBezTo>
                  <a:lnTo>
                    <a:pt x="3867150" y="1171575"/>
                  </a:lnTo>
                  <a:lnTo>
                    <a:pt x="3886200" y="1276350"/>
                  </a:lnTo>
                  <a:lnTo>
                    <a:pt x="3886200" y="1343025"/>
                  </a:lnTo>
                  <a:lnTo>
                    <a:pt x="3867150" y="1276350"/>
                  </a:lnTo>
                  <a:lnTo>
                    <a:pt x="3790950" y="1304925"/>
                  </a:lnTo>
                  <a:cubicBezTo>
                    <a:pt x="3781514" y="1308356"/>
                    <a:pt x="3762375" y="1314450"/>
                    <a:pt x="3762375" y="1314450"/>
                  </a:cubicBezTo>
                  <a:lnTo>
                    <a:pt x="3762375" y="1314450"/>
                  </a:lnTo>
                  <a:lnTo>
                    <a:pt x="3705225" y="1266825"/>
                  </a:lnTo>
                  <a:cubicBezTo>
                    <a:pt x="3721100" y="1244600"/>
                    <a:pt x="3738798" y="1223570"/>
                    <a:pt x="3752850" y="1200150"/>
                  </a:cubicBezTo>
                  <a:cubicBezTo>
                    <a:pt x="3758016" y="1191541"/>
                    <a:pt x="3757885" y="1180555"/>
                    <a:pt x="3762375" y="1171575"/>
                  </a:cubicBezTo>
                  <a:cubicBezTo>
                    <a:pt x="3767495" y="1161336"/>
                    <a:pt x="3775745" y="1152939"/>
                    <a:pt x="3781425" y="1143000"/>
                  </a:cubicBezTo>
                  <a:cubicBezTo>
                    <a:pt x="3788470" y="1130672"/>
                    <a:pt x="3794125" y="1117600"/>
                    <a:pt x="3800475" y="1104900"/>
                  </a:cubicBezTo>
                  <a:cubicBezTo>
                    <a:pt x="3794125" y="1089025"/>
                    <a:pt x="3787428" y="1073284"/>
                    <a:pt x="3781425" y="1057275"/>
                  </a:cubicBezTo>
                  <a:cubicBezTo>
                    <a:pt x="3770896" y="1029198"/>
                    <a:pt x="3771900" y="1037630"/>
                    <a:pt x="3771900" y="1019175"/>
                  </a:cubicBezTo>
                  <a:lnTo>
                    <a:pt x="3771900" y="1019175"/>
                  </a:lnTo>
                  <a:cubicBezTo>
                    <a:pt x="3753979" y="1021166"/>
                    <a:pt x="3667127" y="1039587"/>
                    <a:pt x="3638550" y="1019175"/>
                  </a:cubicBezTo>
                  <a:cubicBezTo>
                    <a:pt x="3615691" y="1002847"/>
                    <a:pt x="3623508" y="972800"/>
                    <a:pt x="3609975" y="952500"/>
                  </a:cubicBezTo>
                  <a:cubicBezTo>
                    <a:pt x="3608214" y="949858"/>
                    <a:pt x="3603625" y="952500"/>
                    <a:pt x="3600450" y="952500"/>
                  </a:cubicBezTo>
                  <a:lnTo>
                    <a:pt x="3600450" y="952500"/>
                  </a:lnTo>
                  <a:cubicBezTo>
                    <a:pt x="3591981" y="953441"/>
                    <a:pt x="3511537" y="956318"/>
                    <a:pt x="3486150" y="971550"/>
                  </a:cubicBezTo>
                  <a:cubicBezTo>
                    <a:pt x="3478449" y="976170"/>
                    <a:pt x="3473450" y="984250"/>
                    <a:pt x="3467100" y="990600"/>
                  </a:cubicBezTo>
                  <a:lnTo>
                    <a:pt x="3467100" y="990600"/>
                  </a:lnTo>
                  <a:cubicBezTo>
                    <a:pt x="3441676" y="985515"/>
                    <a:pt x="3377862" y="976848"/>
                    <a:pt x="3343275" y="962025"/>
                  </a:cubicBezTo>
                  <a:cubicBezTo>
                    <a:pt x="3310752" y="948087"/>
                    <a:pt x="3294424" y="937842"/>
                    <a:pt x="3267075" y="914400"/>
                  </a:cubicBezTo>
                  <a:cubicBezTo>
                    <a:pt x="3256848" y="905634"/>
                    <a:pt x="3248848" y="894449"/>
                    <a:pt x="3238500" y="885825"/>
                  </a:cubicBezTo>
                  <a:cubicBezTo>
                    <a:pt x="3158934" y="819520"/>
                    <a:pt x="3264832" y="921682"/>
                    <a:pt x="3181350" y="838200"/>
                  </a:cubicBezTo>
                  <a:cubicBezTo>
                    <a:pt x="3230809" y="813470"/>
                    <a:pt x="3205251" y="819150"/>
                    <a:pt x="3257550" y="819150"/>
                  </a:cubicBezTo>
                  <a:lnTo>
                    <a:pt x="3257550" y="819150"/>
                  </a:lnTo>
                  <a:cubicBezTo>
                    <a:pt x="3225800" y="806450"/>
                    <a:pt x="3193348" y="795380"/>
                    <a:pt x="3162300" y="781050"/>
                  </a:cubicBezTo>
                  <a:cubicBezTo>
                    <a:pt x="3066285" y="736735"/>
                    <a:pt x="3196407" y="782894"/>
                    <a:pt x="3105150" y="752475"/>
                  </a:cubicBezTo>
                  <a:cubicBezTo>
                    <a:pt x="3083645" y="736346"/>
                    <a:pt x="3061688" y="718778"/>
                    <a:pt x="3038475" y="704850"/>
                  </a:cubicBezTo>
                  <a:cubicBezTo>
                    <a:pt x="3032387" y="701197"/>
                    <a:pt x="3025775" y="698500"/>
                    <a:pt x="3019425" y="695325"/>
                  </a:cubicBezTo>
                  <a:lnTo>
                    <a:pt x="3019425" y="695325"/>
                  </a:lnTo>
                  <a:lnTo>
                    <a:pt x="2981325" y="695325"/>
                  </a:lnTo>
                  <a:cubicBezTo>
                    <a:pt x="3023685" y="780044"/>
                    <a:pt x="3019425" y="743127"/>
                    <a:pt x="3019425" y="800100"/>
                  </a:cubicBezTo>
                  <a:lnTo>
                    <a:pt x="3019425" y="800100"/>
                  </a:lnTo>
                  <a:lnTo>
                    <a:pt x="3048000" y="923925"/>
                  </a:lnTo>
                  <a:lnTo>
                    <a:pt x="3228975" y="990600"/>
                  </a:lnTo>
                  <a:cubicBezTo>
                    <a:pt x="3136762" y="1031583"/>
                    <a:pt x="3171219" y="1014716"/>
                    <a:pt x="3124200" y="1038225"/>
                  </a:cubicBezTo>
                  <a:lnTo>
                    <a:pt x="3124200" y="1038225"/>
                  </a:lnTo>
                  <a:lnTo>
                    <a:pt x="3314700" y="1209675"/>
                  </a:lnTo>
                  <a:lnTo>
                    <a:pt x="3429000" y="1257300"/>
                  </a:lnTo>
                  <a:lnTo>
                    <a:pt x="3457575" y="1390650"/>
                  </a:lnTo>
                  <a:cubicBezTo>
                    <a:pt x="3448050" y="1416050"/>
                    <a:pt x="3438271" y="1441356"/>
                    <a:pt x="3429000" y="1466850"/>
                  </a:cubicBezTo>
                  <a:cubicBezTo>
                    <a:pt x="3425569" y="1476286"/>
                    <a:pt x="3424351" y="1486648"/>
                    <a:pt x="3419475" y="1495425"/>
                  </a:cubicBezTo>
                  <a:cubicBezTo>
                    <a:pt x="3408356" y="1515439"/>
                    <a:pt x="3394075" y="1533525"/>
                    <a:pt x="3381375" y="1552575"/>
                  </a:cubicBezTo>
                  <a:cubicBezTo>
                    <a:pt x="3358387" y="1587057"/>
                    <a:pt x="3372564" y="1576030"/>
                    <a:pt x="3343275" y="1590675"/>
                  </a:cubicBezTo>
                  <a:lnTo>
                    <a:pt x="3343275" y="1590675"/>
                  </a:lnTo>
                  <a:lnTo>
                    <a:pt x="3267075" y="1590675"/>
                  </a:lnTo>
                  <a:cubicBezTo>
                    <a:pt x="3244850" y="1574800"/>
                    <a:pt x="3219713" y="1562363"/>
                    <a:pt x="3200400" y="1543050"/>
                  </a:cubicBezTo>
                  <a:cubicBezTo>
                    <a:pt x="3187309" y="1529959"/>
                    <a:pt x="3181637" y="1511124"/>
                    <a:pt x="3171825" y="1495425"/>
                  </a:cubicBezTo>
                  <a:cubicBezTo>
                    <a:pt x="3165758" y="1485717"/>
                    <a:pt x="3152775" y="1466850"/>
                    <a:pt x="3152775" y="1466850"/>
                  </a:cubicBezTo>
                  <a:lnTo>
                    <a:pt x="3152775" y="1466850"/>
                  </a:lnTo>
                  <a:lnTo>
                    <a:pt x="3057525" y="1466850"/>
                  </a:lnTo>
                  <a:lnTo>
                    <a:pt x="3057525" y="1466850"/>
                  </a:lnTo>
                  <a:cubicBezTo>
                    <a:pt x="3048000" y="1441450"/>
                    <a:pt x="3040318" y="1415280"/>
                    <a:pt x="3028950" y="1390650"/>
                  </a:cubicBezTo>
                  <a:cubicBezTo>
                    <a:pt x="3021192" y="1373841"/>
                    <a:pt x="3007894" y="1359943"/>
                    <a:pt x="3000375" y="1343025"/>
                  </a:cubicBezTo>
                  <a:cubicBezTo>
                    <a:pt x="2995058" y="1331062"/>
                    <a:pt x="2994446" y="1317512"/>
                    <a:pt x="2990850" y="1304925"/>
                  </a:cubicBezTo>
                  <a:cubicBezTo>
                    <a:pt x="2979317" y="1264559"/>
                    <a:pt x="2981325" y="1290037"/>
                    <a:pt x="2981325" y="1257300"/>
                  </a:cubicBezTo>
                  <a:lnTo>
                    <a:pt x="2981325" y="1257300"/>
                  </a:lnTo>
                  <a:cubicBezTo>
                    <a:pt x="3003550" y="1238250"/>
                    <a:pt x="3024019" y="1216936"/>
                    <a:pt x="3048000" y="1200150"/>
                  </a:cubicBezTo>
                  <a:cubicBezTo>
                    <a:pt x="3056225" y="1194392"/>
                    <a:pt x="3072497" y="1199800"/>
                    <a:pt x="3076575" y="1190625"/>
                  </a:cubicBezTo>
                  <a:cubicBezTo>
                    <a:pt x="3086971" y="1167234"/>
                    <a:pt x="3078572" y="1138891"/>
                    <a:pt x="3086100" y="1114425"/>
                  </a:cubicBezTo>
                  <a:cubicBezTo>
                    <a:pt x="3091544" y="1096730"/>
                    <a:pt x="3114675" y="1066800"/>
                    <a:pt x="3114675" y="1066800"/>
                  </a:cubicBezTo>
                  <a:lnTo>
                    <a:pt x="3114675" y="1066800"/>
                  </a:lnTo>
                  <a:lnTo>
                    <a:pt x="3067050" y="1047750"/>
                  </a:lnTo>
                  <a:cubicBezTo>
                    <a:pt x="2982442" y="1079478"/>
                    <a:pt x="3010032" y="1057143"/>
                    <a:pt x="2971800" y="1095375"/>
                  </a:cubicBezTo>
                  <a:lnTo>
                    <a:pt x="2971800" y="1095375"/>
                  </a:lnTo>
                  <a:lnTo>
                    <a:pt x="2895600" y="1152525"/>
                  </a:lnTo>
                  <a:lnTo>
                    <a:pt x="2895600" y="1152525"/>
                  </a:lnTo>
                  <a:cubicBezTo>
                    <a:pt x="2812753" y="1121457"/>
                    <a:pt x="2831532" y="1148213"/>
                    <a:pt x="2809875" y="1104900"/>
                  </a:cubicBezTo>
                  <a:lnTo>
                    <a:pt x="2809875" y="1104900"/>
                  </a:lnTo>
                  <a:cubicBezTo>
                    <a:pt x="2832100" y="1079500"/>
                    <a:pt x="2855267" y="1054894"/>
                    <a:pt x="2876550" y="1028700"/>
                  </a:cubicBezTo>
                  <a:cubicBezTo>
                    <a:pt x="2929772" y="963196"/>
                    <a:pt x="2921332" y="977236"/>
                    <a:pt x="2943225" y="933450"/>
                  </a:cubicBezTo>
                  <a:lnTo>
                    <a:pt x="2943225" y="933450"/>
                  </a:lnTo>
                  <a:cubicBezTo>
                    <a:pt x="2954152" y="835103"/>
                    <a:pt x="2952750" y="876476"/>
                    <a:pt x="2952750" y="809625"/>
                  </a:cubicBezTo>
                  <a:lnTo>
                    <a:pt x="2952750" y="809625"/>
                  </a:lnTo>
                  <a:lnTo>
                    <a:pt x="2743200" y="809625"/>
                  </a:lnTo>
                  <a:lnTo>
                    <a:pt x="2743200" y="809625"/>
                  </a:lnTo>
                  <a:cubicBezTo>
                    <a:pt x="2740591" y="833106"/>
                    <a:pt x="2736841" y="901723"/>
                    <a:pt x="2724150" y="933450"/>
                  </a:cubicBezTo>
                  <a:cubicBezTo>
                    <a:pt x="2722482" y="937619"/>
                    <a:pt x="2717800" y="939800"/>
                    <a:pt x="2714625" y="942975"/>
                  </a:cubicBezTo>
                  <a:lnTo>
                    <a:pt x="2714625" y="942975"/>
                  </a:lnTo>
                  <a:cubicBezTo>
                    <a:pt x="2695575" y="965200"/>
                    <a:pt x="2678173" y="988952"/>
                    <a:pt x="2657475" y="1009650"/>
                  </a:cubicBezTo>
                  <a:cubicBezTo>
                    <a:pt x="2649380" y="1017745"/>
                    <a:pt x="2637839" y="1021549"/>
                    <a:pt x="2628900" y="1028700"/>
                  </a:cubicBezTo>
                  <a:cubicBezTo>
                    <a:pt x="2621888" y="1034310"/>
                    <a:pt x="2616200" y="1041400"/>
                    <a:pt x="2609850" y="1047750"/>
                  </a:cubicBezTo>
                  <a:lnTo>
                    <a:pt x="2609850" y="1047750"/>
                  </a:lnTo>
                  <a:lnTo>
                    <a:pt x="2466975" y="1104900"/>
                  </a:lnTo>
                  <a:lnTo>
                    <a:pt x="2457450" y="1057275"/>
                  </a:lnTo>
                  <a:cubicBezTo>
                    <a:pt x="2435645" y="959152"/>
                    <a:pt x="2438400" y="1000822"/>
                    <a:pt x="2438400" y="933450"/>
                  </a:cubicBezTo>
                  <a:lnTo>
                    <a:pt x="2438400" y="933450"/>
                  </a:lnTo>
                  <a:cubicBezTo>
                    <a:pt x="2317750" y="930275"/>
                    <a:pt x="2197005" y="929666"/>
                    <a:pt x="2076450" y="923925"/>
                  </a:cubicBezTo>
                  <a:cubicBezTo>
                    <a:pt x="2058584" y="923074"/>
                    <a:pt x="2027780" y="910019"/>
                    <a:pt x="2009775" y="904875"/>
                  </a:cubicBezTo>
                  <a:cubicBezTo>
                    <a:pt x="1995533" y="900806"/>
                    <a:pt x="1958325" y="893438"/>
                    <a:pt x="1943100" y="885825"/>
                  </a:cubicBezTo>
                  <a:cubicBezTo>
                    <a:pt x="1939084" y="883817"/>
                    <a:pt x="1936750" y="879475"/>
                    <a:pt x="1933575" y="876300"/>
                  </a:cubicBezTo>
                  <a:lnTo>
                    <a:pt x="1933575" y="876300"/>
                  </a:lnTo>
                  <a:cubicBezTo>
                    <a:pt x="1903885" y="797127"/>
                    <a:pt x="1905000" y="827227"/>
                    <a:pt x="1905000" y="790575"/>
                  </a:cubicBezTo>
                  <a:lnTo>
                    <a:pt x="1905000" y="790575"/>
                  </a:lnTo>
                  <a:lnTo>
                    <a:pt x="1857375" y="781050"/>
                  </a:lnTo>
                  <a:lnTo>
                    <a:pt x="1581150" y="695325"/>
                  </a:lnTo>
                  <a:cubicBezTo>
                    <a:pt x="1492326" y="675586"/>
                    <a:pt x="1524697" y="676275"/>
                    <a:pt x="1485900" y="676275"/>
                  </a:cubicBezTo>
                  <a:lnTo>
                    <a:pt x="1485900" y="676275"/>
                  </a:lnTo>
                  <a:cubicBezTo>
                    <a:pt x="1436430" y="745534"/>
                    <a:pt x="1438275" y="715638"/>
                    <a:pt x="1438275" y="752475"/>
                  </a:cubicBezTo>
                  <a:lnTo>
                    <a:pt x="1438275" y="752475"/>
                  </a:lnTo>
                  <a:lnTo>
                    <a:pt x="1381125" y="819150"/>
                  </a:lnTo>
                  <a:cubicBezTo>
                    <a:pt x="1346200" y="796925"/>
                    <a:pt x="1299313" y="786919"/>
                    <a:pt x="1276350" y="752475"/>
                  </a:cubicBezTo>
                  <a:cubicBezTo>
                    <a:pt x="1270000" y="742950"/>
                    <a:pt x="1268406" y="726676"/>
                    <a:pt x="1257300" y="723900"/>
                  </a:cubicBezTo>
                  <a:cubicBezTo>
                    <a:pt x="1248588" y="721722"/>
                    <a:pt x="1244600" y="736600"/>
                    <a:pt x="1238250" y="742950"/>
                  </a:cubicBezTo>
                  <a:lnTo>
                    <a:pt x="1238250" y="742950"/>
                  </a:lnTo>
                  <a:lnTo>
                    <a:pt x="1181100" y="762000"/>
                  </a:lnTo>
                  <a:cubicBezTo>
                    <a:pt x="1111841" y="712530"/>
                    <a:pt x="1141737" y="714375"/>
                    <a:pt x="1104900" y="714375"/>
                  </a:cubicBezTo>
                  <a:lnTo>
                    <a:pt x="1104900" y="714375"/>
                  </a:lnTo>
                  <a:lnTo>
                    <a:pt x="1076325" y="752475"/>
                  </a:lnTo>
                  <a:lnTo>
                    <a:pt x="1076325" y="800100"/>
                  </a:lnTo>
                  <a:cubicBezTo>
                    <a:pt x="1016000" y="796925"/>
                    <a:pt x="955510" y="796044"/>
                    <a:pt x="895350" y="790575"/>
                  </a:cubicBezTo>
                  <a:cubicBezTo>
                    <a:pt x="885351" y="789666"/>
                    <a:pt x="875755" y="785540"/>
                    <a:pt x="866775" y="781050"/>
                  </a:cubicBezTo>
                  <a:cubicBezTo>
                    <a:pt x="862759" y="779042"/>
                    <a:pt x="860425" y="774700"/>
                    <a:pt x="857250" y="771525"/>
                  </a:cubicBezTo>
                  <a:lnTo>
                    <a:pt x="857250" y="790575"/>
                  </a:lnTo>
                  <a:lnTo>
                    <a:pt x="790575" y="619125"/>
                  </a:lnTo>
                  <a:cubicBezTo>
                    <a:pt x="701694" y="609249"/>
                    <a:pt x="733601" y="609600"/>
                    <a:pt x="695325" y="609600"/>
                  </a:cubicBezTo>
                  <a:lnTo>
                    <a:pt x="695325" y="609600"/>
                  </a:lnTo>
                  <a:lnTo>
                    <a:pt x="571500" y="514350"/>
                  </a:lnTo>
                  <a:cubicBezTo>
                    <a:pt x="546100" y="504825"/>
                    <a:pt x="519996" y="497000"/>
                    <a:pt x="495300" y="485775"/>
                  </a:cubicBezTo>
                  <a:cubicBezTo>
                    <a:pt x="484878" y="481038"/>
                    <a:pt x="466725" y="466725"/>
                    <a:pt x="466725" y="466725"/>
                  </a:cubicBezTo>
                  <a:lnTo>
                    <a:pt x="466725" y="466725"/>
                  </a:lnTo>
                  <a:cubicBezTo>
                    <a:pt x="447675" y="444500"/>
                    <a:pt x="428111" y="422705"/>
                    <a:pt x="409575" y="400050"/>
                  </a:cubicBezTo>
                  <a:cubicBezTo>
                    <a:pt x="399522" y="387763"/>
                    <a:pt x="382580" y="377746"/>
                    <a:pt x="381000" y="361950"/>
                  </a:cubicBezTo>
                  <a:cubicBezTo>
                    <a:pt x="379002" y="341969"/>
                    <a:pt x="400050" y="304800"/>
                    <a:pt x="400050" y="304800"/>
                  </a:cubicBezTo>
                  <a:lnTo>
                    <a:pt x="400050" y="304800"/>
                  </a:lnTo>
                  <a:cubicBezTo>
                    <a:pt x="425450" y="292100"/>
                    <a:pt x="450397" y="278451"/>
                    <a:pt x="476250" y="266700"/>
                  </a:cubicBezTo>
                  <a:cubicBezTo>
                    <a:pt x="485390" y="262545"/>
                    <a:pt x="495845" y="261665"/>
                    <a:pt x="504825" y="257175"/>
                  </a:cubicBezTo>
                  <a:cubicBezTo>
                    <a:pt x="546447" y="236364"/>
                    <a:pt x="519066" y="238125"/>
                    <a:pt x="542925" y="238125"/>
                  </a:cubicBezTo>
                  <a:lnTo>
                    <a:pt x="542925" y="238125"/>
                  </a:lnTo>
                  <a:cubicBezTo>
                    <a:pt x="539750" y="209550"/>
                    <a:pt x="537466" y="180862"/>
                    <a:pt x="533400" y="152400"/>
                  </a:cubicBezTo>
                  <a:cubicBezTo>
                    <a:pt x="531110" y="136373"/>
                    <a:pt x="531907" y="118831"/>
                    <a:pt x="523875" y="104775"/>
                  </a:cubicBezTo>
                  <a:cubicBezTo>
                    <a:pt x="518195" y="94836"/>
                    <a:pt x="495300" y="85725"/>
                    <a:pt x="495300" y="85725"/>
                  </a:cubicBezTo>
                  <a:lnTo>
                    <a:pt x="495300" y="85725"/>
                  </a:lnTo>
                  <a:lnTo>
                    <a:pt x="476250" y="85725"/>
                  </a:lnTo>
                  <a:cubicBezTo>
                    <a:pt x="437146" y="203037"/>
                    <a:pt x="478311" y="200025"/>
                    <a:pt x="428625" y="200025"/>
                  </a:cubicBezTo>
                  <a:lnTo>
                    <a:pt x="428625" y="200025"/>
                  </a:lnTo>
                  <a:lnTo>
                    <a:pt x="381000" y="257175"/>
                  </a:lnTo>
                  <a:lnTo>
                    <a:pt x="257175" y="342900"/>
                  </a:lnTo>
                  <a:lnTo>
                    <a:pt x="228600" y="361950"/>
                  </a:lnTo>
                  <a:lnTo>
                    <a:pt x="295275" y="381000"/>
                  </a:lnTo>
                  <a:lnTo>
                    <a:pt x="285750" y="438150"/>
                  </a:lnTo>
                  <a:lnTo>
                    <a:pt x="285750" y="48577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4543425" y="-19050"/>
              <a:ext cx="1676400" cy="1533525"/>
            </a:xfrm>
            <a:custGeom>
              <a:avLst/>
              <a:gdLst>
                <a:gd name="connsiteX0" fmla="*/ 0 w 1676400"/>
                <a:gd name="connsiteY0" fmla="*/ 38100 h 1533525"/>
                <a:gd name="connsiteX1" fmla="*/ 38100 w 1676400"/>
                <a:gd name="connsiteY1" fmla="*/ 123825 h 1533525"/>
                <a:gd name="connsiteX2" fmla="*/ 190500 w 1676400"/>
                <a:gd name="connsiteY2" fmla="*/ 180975 h 1533525"/>
                <a:gd name="connsiteX3" fmla="*/ 342900 w 1676400"/>
                <a:gd name="connsiteY3" fmla="*/ 190500 h 1533525"/>
                <a:gd name="connsiteX4" fmla="*/ 476250 w 1676400"/>
                <a:gd name="connsiteY4" fmla="*/ 209550 h 1533525"/>
                <a:gd name="connsiteX5" fmla="*/ 381000 w 1676400"/>
                <a:gd name="connsiteY5" fmla="*/ 257175 h 1533525"/>
                <a:gd name="connsiteX6" fmla="*/ 381000 w 1676400"/>
                <a:gd name="connsiteY6" fmla="*/ 257175 h 1533525"/>
                <a:gd name="connsiteX7" fmla="*/ 361950 w 1676400"/>
                <a:gd name="connsiteY7" fmla="*/ 304800 h 1533525"/>
                <a:gd name="connsiteX8" fmla="*/ 438150 w 1676400"/>
                <a:gd name="connsiteY8" fmla="*/ 333375 h 1533525"/>
                <a:gd name="connsiteX9" fmla="*/ 581025 w 1676400"/>
                <a:gd name="connsiteY9" fmla="*/ 352425 h 1533525"/>
                <a:gd name="connsiteX10" fmla="*/ 609600 w 1676400"/>
                <a:gd name="connsiteY10" fmla="*/ 371475 h 1533525"/>
                <a:gd name="connsiteX11" fmla="*/ 628650 w 1676400"/>
                <a:gd name="connsiteY11" fmla="*/ 428625 h 1533525"/>
                <a:gd name="connsiteX12" fmla="*/ 628650 w 1676400"/>
                <a:gd name="connsiteY12" fmla="*/ 428625 h 1533525"/>
                <a:gd name="connsiteX13" fmla="*/ 695325 w 1676400"/>
                <a:gd name="connsiteY13" fmla="*/ 361950 h 1533525"/>
                <a:gd name="connsiteX14" fmla="*/ 752475 w 1676400"/>
                <a:gd name="connsiteY14" fmla="*/ 314325 h 1533525"/>
                <a:gd name="connsiteX15" fmla="*/ 790575 w 1676400"/>
                <a:gd name="connsiteY15" fmla="*/ 257175 h 1533525"/>
                <a:gd name="connsiteX16" fmla="*/ 790575 w 1676400"/>
                <a:gd name="connsiteY16" fmla="*/ 257175 h 1533525"/>
                <a:gd name="connsiteX17" fmla="*/ 838200 w 1676400"/>
                <a:gd name="connsiteY17" fmla="*/ 314325 h 1533525"/>
                <a:gd name="connsiteX18" fmla="*/ 800100 w 1676400"/>
                <a:gd name="connsiteY18" fmla="*/ 428625 h 1533525"/>
                <a:gd name="connsiteX19" fmla="*/ 781050 w 1676400"/>
                <a:gd name="connsiteY19" fmla="*/ 476250 h 1533525"/>
                <a:gd name="connsiteX20" fmla="*/ 781050 w 1676400"/>
                <a:gd name="connsiteY20" fmla="*/ 504825 h 1533525"/>
                <a:gd name="connsiteX21" fmla="*/ 781050 w 1676400"/>
                <a:gd name="connsiteY21" fmla="*/ 504825 h 1533525"/>
                <a:gd name="connsiteX22" fmla="*/ 857250 w 1676400"/>
                <a:gd name="connsiteY22" fmla="*/ 533400 h 1533525"/>
                <a:gd name="connsiteX23" fmla="*/ 885825 w 1676400"/>
                <a:gd name="connsiteY23" fmla="*/ 542925 h 1533525"/>
                <a:gd name="connsiteX24" fmla="*/ 933450 w 1676400"/>
                <a:gd name="connsiteY24" fmla="*/ 561975 h 1533525"/>
                <a:gd name="connsiteX25" fmla="*/ 933450 w 1676400"/>
                <a:gd name="connsiteY25" fmla="*/ 561975 h 1533525"/>
                <a:gd name="connsiteX26" fmla="*/ 990600 w 1676400"/>
                <a:gd name="connsiteY26" fmla="*/ 628650 h 1533525"/>
                <a:gd name="connsiteX27" fmla="*/ 990600 w 1676400"/>
                <a:gd name="connsiteY27" fmla="*/ 628650 h 1533525"/>
                <a:gd name="connsiteX28" fmla="*/ 971550 w 1676400"/>
                <a:gd name="connsiteY28" fmla="*/ 695325 h 1533525"/>
                <a:gd name="connsiteX29" fmla="*/ 1038225 w 1676400"/>
                <a:gd name="connsiteY29" fmla="*/ 771525 h 1533525"/>
                <a:gd name="connsiteX30" fmla="*/ 1066800 w 1676400"/>
                <a:gd name="connsiteY30" fmla="*/ 800100 h 1533525"/>
                <a:gd name="connsiteX31" fmla="*/ 1085850 w 1676400"/>
                <a:gd name="connsiteY31" fmla="*/ 828675 h 1533525"/>
                <a:gd name="connsiteX32" fmla="*/ 1114425 w 1676400"/>
                <a:gd name="connsiteY32" fmla="*/ 866775 h 1533525"/>
                <a:gd name="connsiteX33" fmla="*/ 1123950 w 1676400"/>
                <a:gd name="connsiteY33" fmla="*/ 895350 h 1533525"/>
                <a:gd name="connsiteX34" fmla="*/ 1190625 w 1676400"/>
                <a:gd name="connsiteY34" fmla="*/ 971550 h 1533525"/>
                <a:gd name="connsiteX35" fmla="*/ 1228725 w 1676400"/>
                <a:gd name="connsiteY35" fmla="*/ 990600 h 1533525"/>
                <a:gd name="connsiteX36" fmla="*/ 1304925 w 1676400"/>
                <a:gd name="connsiteY36" fmla="*/ 1057275 h 1533525"/>
                <a:gd name="connsiteX37" fmla="*/ 1304925 w 1676400"/>
                <a:gd name="connsiteY37" fmla="*/ 1057275 h 1533525"/>
                <a:gd name="connsiteX38" fmla="*/ 1390650 w 1676400"/>
                <a:gd name="connsiteY38" fmla="*/ 1085850 h 1533525"/>
                <a:gd name="connsiteX39" fmla="*/ 1419225 w 1676400"/>
                <a:gd name="connsiteY39" fmla="*/ 1104900 h 1533525"/>
                <a:gd name="connsiteX40" fmla="*/ 1390650 w 1676400"/>
                <a:gd name="connsiteY40" fmla="*/ 1228725 h 1533525"/>
                <a:gd name="connsiteX41" fmla="*/ 1409700 w 1676400"/>
                <a:gd name="connsiteY41" fmla="*/ 1323975 h 1533525"/>
                <a:gd name="connsiteX42" fmla="*/ 1419225 w 1676400"/>
                <a:gd name="connsiteY42" fmla="*/ 1352550 h 1533525"/>
                <a:gd name="connsiteX43" fmla="*/ 1428750 w 1676400"/>
                <a:gd name="connsiteY43" fmla="*/ 1428750 h 1533525"/>
                <a:gd name="connsiteX44" fmla="*/ 1428750 w 1676400"/>
                <a:gd name="connsiteY44" fmla="*/ 1428750 h 1533525"/>
                <a:gd name="connsiteX45" fmla="*/ 1457325 w 1676400"/>
                <a:gd name="connsiteY45" fmla="*/ 1504950 h 1533525"/>
                <a:gd name="connsiteX46" fmla="*/ 1476375 w 1676400"/>
                <a:gd name="connsiteY46" fmla="*/ 1533525 h 1533525"/>
                <a:gd name="connsiteX47" fmla="*/ 1476375 w 1676400"/>
                <a:gd name="connsiteY47" fmla="*/ 1533525 h 1533525"/>
                <a:gd name="connsiteX48" fmla="*/ 1562100 w 1676400"/>
                <a:gd name="connsiteY48" fmla="*/ 1428750 h 1533525"/>
                <a:gd name="connsiteX49" fmla="*/ 1562100 w 1676400"/>
                <a:gd name="connsiteY49" fmla="*/ 1428750 h 1533525"/>
                <a:gd name="connsiteX50" fmla="*/ 1466850 w 1676400"/>
                <a:gd name="connsiteY50" fmla="*/ 1190625 h 1533525"/>
                <a:gd name="connsiteX51" fmla="*/ 1590675 w 1676400"/>
                <a:gd name="connsiteY51" fmla="*/ 1333500 h 1533525"/>
                <a:gd name="connsiteX52" fmla="*/ 1590675 w 1676400"/>
                <a:gd name="connsiteY52" fmla="*/ 1333500 h 1533525"/>
                <a:gd name="connsiteX53" fmla="*/ 1676400 w 1676400"/>
                <a:gd name="connsiteY53" fmla="*/ 1476375 h 1533525"/>
                <a:gd name="connsiteX54" fmla="*/ 1628775 w 1676400"/>
                <a:gd name="connsiteY54" fmla="*/ 1219200 h 1533525"/>
                <a:gd name="connsiteX55" fmla="*/ 1352550 w 1676400"/>
                <a:gd name="connsiteY55" fmla="*/ 619125 h 1533525"/>
                <a:gd name="connsiteX56" fmla="*/ 1371600 w 1676400"/>
                <a:gd name="connsiteY56" fmla="*/ 361950 h 1533525"/>
                <a:gd name="connsiteX57" fmla="*/ 1371600 w 1676400"/>
                <a:gd name="connsiteY57" fmla="*/ 361950 h 1533525"/>
                <a:gd name="connsiteX58" fmla="*/ 1095375 w 1676400"/>
                <a:gd name="connsiteY58" fmla="*/ 0 h 1533525"/>
                <a:gd name="connsiteX59" fmla="*/ 695325 w 1676400"/>
                <a:gd name="connsiteY59" fmla="*/ 28575 h 1533525"/>
                <a:gd name="connsiteX60" fmla="*/ 666750 w 1676400"/>
                <a:gd name="connsiteY60" fmla="*/ 85725 h 1533525"/>
                <a:gd name="connsiteX61" fmla="*/ 466725 w 1676400"/>
                <a:gd name="connsiteY61" fmla="*/ 19050 h 1533525"/>
                <a:gd name="connsiteX62" fmla="*/ 0 w 1676400"/>
                <a:gd name="connsiteY62" fmla="*/ 3810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76400" h="1533525">
                  <a:moveTo>
                    <a:pt x="0" y="38100"/>
                  </a:moveTo>
                  <a:lnTo>
                    <a:pt x="38100" y="123825"/>
                  </a:lnTo>
                  <a:lnTo>
                    <a:pt x="190500" y="180975"/>
                  </a:lnTo>
                  <a:lnTo>
                    <a:pt x="342900" y="190500"/>
                  </a:lnTo>
                  <a:lnTo>
                    <a:pt x="476250" y="209550"/>
                  </a:lnTo>
                  <a:cubicBezTo>
                    <a:pt x="394665" y="260540"/>
                    <a:pt x="430003" y="257175"/>
                    <a:pt x="381000" y="257175"/>
                  </a:cubicBezTo>
                  <a:lnTo>
                    <a:pt x="381000" y="257175"/>
                  </a:lnTo>
                  <a:lnTo>
                    <a:pt x="361950" y="304800"/>
                  </a:lnTo>
                  <a:cubicBezTo>
                    <a:pt x="387350" y="314325"/>
                    <a:pt x="411550" y="328055"/>
                    <a:pt x="438150" y="333375"/>
                  </a:cubicBezTo>
                  <a:cubicBezTo>
                    <a:pt x="473617" y="340468"/>
                    <a:pt x="539510" y="331667"/>
                    <a:pt x="581025" y="352425"/>
                  </a:cubicBezTo>
                  <a:cubicBezTo>
                    <a:pt x="591264" y="357545"/>
                    <a:pt x="600075" y="365125"/>
                    <a:pt x="609600" y="371475"/>
                  </a:cubicBezTo>
                  <a:cubicBezTo>
                    <a:pt x="633934" y="407975"/>
                    <a:pt x="628650" y="388602"/>
                    <a:pt x="628650" y="428625"/>
                  </a:cubicBezTo>
                  <a:lnTo>
                    <a:pt x="628650" y="428625"/>
                  </a:lnTo>
                  <a:cubicBezTo>
                    <a:pt x="650875" y="406400"/>
                    <a:pt x="674182" y="385207"/>
                    <a:pt x="695325" y="361950"/>
                  </a:cubicBezTo>
                  <a:cubicBezTo>
                    <a:pt x="740454" y="312308"/>
                    <a:pt x="702180" y="331090"/>
                    <a:pt x="752475" y="314325"/>
                  </a:cubicBezTo>
                  <a:lnTo>
                    <a:pt x="790575" y="257175"/>
                  </a:lnTo>
                  <a:lnTo>
                    <a:pt x="790575" y="257175"/>
                  </a:lnTo>
                  <a:lnTo>
                    <a:pt x="838200" y="314325"/>
                  </a:lnTo>
                  <a:cubicBezTo>
                    <a:pt x="825500" y="352425"/>
                    <a:pt x="815015" y="391337"/>
                    <a:pt x="800100" y="428625"/>
                  </a:cubicBezTo>
                  <a:cubicBezTo>
                    <a:pt x="793750" y="444500"/>
                    <a:pt x="785197" y="459663"/>
                    <a:pt x="781050" y="476250"/>
                  </a:cubicBezTo>
                  <a:cubicBezTo>
                    <a:pt x="778740" y="485491"/>
                    <a:pt x="781050" y="495300"/>
                    <a:pt x="781050" y="504825"/>
                  </a:cubicBezTo>
                  <a:lnTo>
                    <a:pt x="781050" y="504825"/>
                  </a:lnTo>
                  <a:lnTo>
                    <a:pt x="857250" y="533400"/>
                  </a:lnTo>
                  <a:cubicBezTo>
                    <a:pt x="866686" y="536831"/>
                    <a:pt x="876424" y="539400"/>
                    <a:pt x="885825" y="542925"/>
                  </a:cubicBezTo>
                  <a:cubicBezTo>
                    <a:pt x="901834" y="548928"/>
                    <a:pt x="933450" y="561975"/>
                    <a:pt x="933450" y="561975"/>
                  </a:cubicBezTo>
                  <a:lnTo>
                    <a:pt x="933450" y="561975"/>
                  </a:lnTo>
                  <a:cubicBezTo>
                    <a:pt x="982920" y="631234"/>
                    <a:pt x="953763" y="628650"/>
                    <a:pt x="990600" y="628650"/>
                  </a:cubicBezTo>
                  <a:lnTo>
                    <a:pt x="990600" y="628650"/>
                  </a:lnTo>
                  <a:lnTo>
                    <a:pt x="971550" y="695325"/>
                  </a:lnTo>
                  <a:cubicBezTo>
                    <a:pt x="993775" y="720725"/>
                    <a:pt x="1015522" y="746551"/>
                    <a:pt x="1038225" y="771525"/>
                  </a:cubicBezTo>
                  <a:cubicBezTo>
                    <a:pt x="1047286" y="781492"/>
                    <a:pt x="1058176" y="789752"/>
                    <a:pt x="1066800" y="800100"/>
                  </a:cubicBezTo>
                  <a:cubicBezTo>
                    <a:pt x="1074129" y="808894"/>
                    <a:pt x="1079196" y="819360"/>
                    <a:pt x="1085850" y="828675"/>
                  </a:cubicBezTo>
                  <a:cubicBezTo>
                    <a:pt x="1095077" y="841593"/>
                    <a:pt x="1104900" y="854075"/>
                    <a:pt x="1114425" y="866775"/>
                  </a:cubicBezTo>
                  <a:cubicBezTo>
                    <a:pt x="1117600" y="876300"/>
                    <a:pt x="1119074" y="886573"/>
                    <a:pt x="1123950" y="895350"/>
                  </a:cubicBezTo>
                  <a:cubicBezTo>
                    <a:pt x="1150162" y="942532"/>
                    <a:pt x="1152119" y="949547"/>
                    <a:pt x="1190625" y="971550"/>
                  </a:cubicBezTo>
                  <a:cubicBezTo>
                    <a:pt x="1202953" y="978595"/>
                    <a:pt x="1217637" y="981730"/>
                    <a:pt x="1228725" y="990600"/>
                  </a:cubicBezTo>
                  <a:cubicBezTo>
                    <a:pt x="1332342" y="1073493"/>
                    <a:pt x="1250856" y="1030241"/>
                    <a:pt x="1304925" y="1057275"/>
                  </a:cubicBezTo>
                  <a:lnTo>
                    <a:pt x="1304925" y="1057275"/>
                  </a:lnTo>
                  <a:cubicBezTo>
                    <a:pt x="1333500" y="1066800"/>
                    <a:pt x="1362846" y="1074265"/>
                    <a:pt x="1390650" y="1085850"/>
                  </a:cubicBezTo>
                  <a:cubicBezTo>
                    <a:pt x="1401217" y="1090253"/>
                    <a:pt x="1419225" y="1104900"/>
                    <a:pt x="1419225" y="1104900"/>
                  </a:cubicBezTo>
                  <a:lnTo>
                    <a:pt x="1390650" y="1228725"/>
                  </a:lnTo>
                  <a:cubicBezTo>
                    <a:pt x="1397000" y="1260475"/>
                    <a:pt x="1402419" y="1292425"/>
                    <a:pt x="1409700" y="1323975"/>
                  </a:cubicBezTo>
                  <a:cubicBezTo>
                    <a:pt x="1411958" y="1333758"/>
                    <a:pt x="1417047" y="1342749"/>
                    <a:pt x="1419225" y="1352550"/>
                  </a:cubicBezTo>
                  <a:cubicBezTo>
                    <a:pt x="1429794" y="1400110"/>
                    <a:pt x="1428750" y="1395600"/>
                    <a:pt x="1428750" y="1428750"/>
                  </a:cubicBezTo>
                  <a:lnTo>
                    <a:pt x="1428750" y="1428750"/>
                  </a:lnTo>
                  <a:cubicBezTo>
                    <a:pt x="1438275" y="1454150"/>
                    <a:pt x="1446100" y="1480254"/>
                    <a:pt x="1457325" y="1504950"/>
                  </a:cubicBezTo>
                  <a:cubicBezTo>
                    <a:pt x="1462062" y="1515372"/>
                    <a:pt x="1476375" y="1533525"/>
                    <a:pt x="1476375" y="1533525"/>
                  </a:cubicBezTo>
                  <a:lnTo>
                    <a:pt x="1476375" y="1533525"/>
                  </a:lnTo>
                  <a:cubicBezTo>
                    <a:pt x="1547121" y="1432459"/>
                    <a:pt x="1508386" y="1455607"/>
                    <a:pt x="1562100" y="1428750"/>
                  </a:cubicBezTo>
                  <a:lnTo>
                    <a:pt x="1562100" y="1428750"/>
                  </a:lnTo>
                  <a:lnTo>
                    <a:pt x="1466850" y="1190625"/>
                  </a:lnTo>
                  <a:cubicBezTo>
                    <a:pt x="1627799" y="1227767"/>
                    <a:pt x="1590675" y="1176840"/>
                    <a:pt x="1590675" y="1333500"/>
                  </a:cubicBezTo>
                  <a:lnTo>
                    <a:pt x="1590675" y="1333500"/>
                  </a:lnTo>
                  <a:lnTo>
                    <a:pt x="1676400" y="1476375"/>
                  </a:lnTo>
                  <a:lnTo>
                    <a:pt x="1628775" y="1219200"/>
                  </a:lnTo>
                  <a:lnTo>
                    <a:pt x="1352550" y="619125"/>
                  </a:lnTo>
                  <a:cubicBezTo>
                    <a:pt x="1361088" y="533749"/>
                    <a:pt x="1371600" y="447841"/>
                    <a:pt x="1371600" y="361950"/>
                  </a:cubicBezTo>
                  <a:lnTo>
                    <a:pt x="1371600" y="361950"/>
                  </a:lnTo>
                  <a:lnTo>
                    <a:pt x="1095375" y="0"/>
                  </a:lnTo>
                  <a:lnTo>
                    <a:pt x="695325" y="28575"/>
                  </a:lnTo>
                  <a:lnTo>
                    <a:pt x="666750" y="85725"/>
                  </a:lnTo>
                  <a:lnTo>
                    <a:pt x="466725" y="19050"/>
                  </a:lnTo>
                  <a:lnTo>
                    <a:pt x="0" y="381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6696075" y="3971925"/>
              <a:ext cx="685800" cy="723900"/>
            </a:xfrm>
            <a:custGeom>
              <a:avLst/>
              <a:gdLst>
                <a:gd name="connsiteX0" fmla="*/ 9525 w 685800"/>
                <a:gd name="connsiteY0" fmla="*/ 9525 h 723900"/>
                <a:gd name="connsiteX1" fmla="*/ 161925 w 685800"/>
                <a:gd name="connsiteY1" fmla="*/ 333375 h 723900"/>
                <a:gd name="connsiteX2" fmla="*/ 0 w 685800"/>
                <a:gd name="connsiteY2" fmla="*/ 523875 h 723900"/>
                <a:gd name="connsiteX3" fmla="*/ 57150 w 685800"/>
                <a:gd name="connsiteY3" fmla="*/ 571500 h 723900"/>
                <a:gd name="connsiteX4" fmla="*/ 57150 w 685800"/>
                <a:gd name="connsiteY4" fmla="*/ 723900 h 723900"/>
                <a:gd name="connsiteX5" fmla="*/ 133350 w 685800"/>
                <a:gd name="connsiteY5" fmla="*/ 647700 h 723900"/>
                <a:gd name="connsiteX6" fmla="*/ 314325 w 685800"/>
                <a:gd name="connsiteY6" fmla="*/ 495300 h 723900"/>
                <a:gd name="connsiteX7" fmla="*/ 457200 w 685800"/>
                <a:gd name="connsiteY7" fmla="*/ 533400 h 723900"/>
                <a:gd name="connsiteX8" fmla="*/ 581025 w 685800"/>
                <a:gd name="connsiteY8" fmla="*/ 333375 h 723900"/>
                <a:gd name="connsiteX9" fmla="*/ 685800 w 685800"/>
                <a:gd name="connsiteY9" fmla="*/ 333375 h 723900"/>
                <a:gd name="connsiteX10" fmla="*/ 685800 w 685800"/>
                <a:gd name="connsiteY10" fmla="*/ 333375 h 723900"/>
                <a:gd name="connsiteX11" fmla="*/ 485775 w 685800"/>
                <a:gd name="connsiteY11" fmla="*/ 209550 h 723900"/>
                <a:gd name="connsiteX12" fmla="*/ 371475 w 685800"/>
                <a:gd name="connsiteY12" fmla="*/ 180975 h 723900"/>
                <a:gd name="connsiteX13" fmla="*/ 219075 w 685800"/>
                <a:gd name="connsiteY13" fmla="*/ 133350 h 723900"/>
                <a:gd name="connsiteX14" fmla="*/ 85725 w 685800"/>
                <a:gd name="connsiteY14" fmla="*/ 38100 h 723900"/>
                <a:gd name="connsiteX15" fmla="*/ 76200 w 685800"/>
                <a:gd name="connsiteY15" fmla="*/ 0 h 723900"/>
                <a:gd name="connsiteX16" fmla="*/ 9525 w 685800"/>
                <a:gd name="connsiteY16" fmla="*/ 952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800" h="723900">
                  <a:moveTo>
                    <a:pt x="9525" y="9525"/>
                  </a:moveTo>
                  <a:lnTo>
                    <a:pt x="161925" y="333375"/>
                  </a:lnTo>
                  <a:lnTo>
                    <a:pt x="0" y="523875"/>
                  </a:lnTo>
                  <a:lnTo>
                    <a:pt x="57150" y="571500"/>
                  </a:lnTo>
                  <a:lnTo>
                    <a:pt x="57150" y="723900"/>
                  </a:lnTo>
                  <a:lnTo>
                    <a:pt x="133350" y="647700"/>
                  </a:lnTo>
                  <a:lnTo>
                    <a:pt x="314325" y="495300"/>
                  </a:lnTo>
                  <a:lnTo>
                    <a:pt x="457200" y="533400"/>
                  </a:lnTo>
                  <a:lnTo>
                    <a:pt x="581025" y="333375"/>
                  </a:lnTo>
                  <a:lnTo>
                    <a:pt x="685800" y="333375"/>
                  </a:lnTo>
                  <a:lnTo>
                    <a:pt x="685800" y="333375"/>
                  </a:lnTo>
                  <a:lnTo>
                    <a:pt x="485775" y="209550"/>
                  </a:lnTo>
                  <a:lnTo>
                    <a:pt x="371475" y="180975"/>
                  </a:lnTo>
                  <a:lnTo>
                    <a:pt x="219075" y="133350"/>
                  </a:lnTo>
                  <a:lnTo>
                    <a:pt x="85725" y="38100"/>
                  </a:lnTo>
                  <a:lnTo>
                    <a:pt x="76200" y="0"/>
                  </a:lnTo>
                  <a:lnTo>
                    <a:pt x="9525" y="95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6867525" y="4924425"/>
              <a:ext cx="228600" cy="173750"/>
            </a:xfrm>
            <a:custGeom>
              <a:avLst/>
              <a:gdLst>
                <a:gd name="connsiteX0" fmla="*/ 0 w 228600"/>
                <a:gd name="connsiteY0" fmla="*/ 133350 h 173750"/>
                <a:gd name="connsiteX1" fmla="*/ 0 w 228600"/>
                <a:gd name="connsiteY1" fmla="*/ 133350 h 173750"/>
                <a:gd name="connsiteX2" fmla="*/ 123825 w 228600"/>
                <a:gd name="connsiteY2" fmla="*/ 161925 h 173750"/>
                <a:gd name="connsiteX3" fmla="*/ 152400 w 228600"/>
                <a:gd name="connsiteY3" fmla="*/ 171450 h 173750"/>
                <a:gd name="connsiteX4" fmla="*/ 228600 w 228600"/>
                <a:gd name="connsiteY4" fmla="*/ 171450 h 173750"/>
                <a:gd name="connsiteX5" fmla="*/ 228600 w 228600"/>
                <a:gd name="connsiteY5" fmla="*/ 171450 h 173750"/>
                <a:gd name="connsiteX6" fmla="*/ 123825 w 228600"/>
                <a:gd name="connsiteY6" fmla="*/ 0 h 173750"/>
                <a:gd name="connsiteX7" fmla="*/ 66675 w 228600"/>
                <a:gd name="connsiteY7" fmla="*/ 66675 h 173750"/>
                <a:gd name="connsiteX8" fmla="*/ 66675 w 228600"/>
                <a:gd name="connsiteY8" fmla="*/ 66675 h 173750"/>
                <a:gd name="connsiteX9" fmla="*/ 0 w 228600"/>
                <a:gd name="connsiteY9" fmla="*/ 133350 h 17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3750">
                  <a:moveTo>
                    <a:pt x="0" y="133350"/>
                  </a:moveTo>
                  <a:lnTo>
                    <a:pt x="0" y="133350"/>
                  </a:lnTo>
                  <a:cubicBezTo>
                    <a:pt x="14864" y="136653"/>
                    <a:pt x="94732" y="153613"/>
                    <a:pt x="123825" y="161925"/>
                  </a:cubicBezTo>
                  <a:cubicBezTo>
                    <a:pt x="133479" y="164683"/>
                    <a:pt x="142401" y="170541"/>
                    <a:pt x="152400" y="171450"/>
                  </a:cubicBezTo>
                  <a:cubicBezTo>
                    <a:pt x="177696" y="173750"/>
                    <a:pt x="203200" y="171450"/>
                    <a:pt x="228600" y="171450"/>
                  </a:cubicBezTo>
                  <a:lnTo>
                    <a:pt x="228600" y="171450"/>
                  </a:lnTo>
                  <a:lnTo>
                    <a:pt x="123825" y="0"/>
                  </a:lnTo>
                  <a:lnTo>
                    <a:pt x="66675" y="66675"/>
                  </a:lnTo>
                  <a:lnTo>
                    <a:pt x="66675" y="66675"/>
                  </a:lnTo>
                  <a:lnTo>
                    <a:pt x="0" y="1333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7067550" y="4324350"/>
              <a:ext cx="381000" cy="752475"/>
            </a:xfrm>
            <a:custGeom>
              <a:avLst/>
              <a:gdLst>
                <a:gd name="connsiteX0" fmla="*/ 114300 w 381000"/>
                <a:gd name="connsiteY0" fmla="*/ 647700 h 752475"/>
                <a:gd name="connsiteX1" fmla="*/ 323850 w 381000"/>
                <a:gd name="connsiteY1" fmla="*/ 752475 h 752475"/>
                <a:gd name="connsiteX2" fmla="*/ 276225 w 381000"/>
                <a:gd name="connsiteY2" fmla="*/ 390525 h 752475"/>
                <a:gd name="connsiteX3" fmla="*/ 276225 w 381000"/>
                <a:gd name="connsiteY3" fmla="*/ 266700 h 752475"/>
                <a:gd name="connsiteX4" fmla="*/ 371475 w 381000"/>
                <a:gd name="connsiteY4" fmla="*/ 219075 h 752475"/>
                <a:gd name="connsiteX5" fmla="*/ 371475 w 381000"/>
                <a:gd name="connsiteY5" fmla="*/ 219075 h 752475"/>
                <a:gd name="connsiteX6" fmla="*/ 314325 w 381000"/>
                <a:gd name="connsiteY6" fmla="*/ 142875 h 752475"/>
                <a:gd name="connsiteX7" fmla="*/ 381000 w 381000"/>
                <a:gd name="connsiteY7" fmla="*/ 0 h 752475"/>
                <a:gd name="connsiteX8" fmla="*/ 304800 w 381000"/>
                <a:gd name="connsiteY8" fmla="*/ 0 h 752475"/>
                <a:gd name="connsiteX9" fmla="*/ 161925 w 381000"/>
                <a:gd name="connsiteY9" fmla="*/ 323850 h 752475"/>
                <a:gd name="connsiteX10" fmla="*/ 0 w 381000"/>
                <a:gd name="connsiteY10" fmla="*/ 371475 h 752475"/>
                <a:gd name="connsiteX11" fmla="*/ 257175 w 381000"/>
                <a:gd name="connsiteY11" fmla="*/ 504825 h 752475"/>
                <a:gd name="connsiteX12" fmla="*/ 247650 w 381000"/>
                <a:gd name="connsiteY12" fmla="*/ 600075 h 752475"/>
                <a:gd name="connsiteX13" fmla="*/ 180975 w 381000"/>
                <a:gd name="connsiteY13" fmla="*/ 628650 h 752475"/>
                <a:gd name="connsiteX14" fmla="*/ 180975 w 381000"/>
                <a:gd name="connsiteY14" fmla="*/ 62865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00" h="752475">
                  <a:moveTo>
                    <a:pt x="114300" y="647700"/>
                  </a:moveTo>
                  <a:lnTo>
                    <a:pt x="323850" y="752475"/>
                  </a:lnTo>
                  <a:lnTo>
                    <a:pt x="276225" y="390525"/>
                  </a:lnTo>
                  <a:lnTo>
                    <a:pt x="276225" y="266700"/>
                  </a:lnTo>
                  <a:cubicBezTo>
                    <a:pt x="377557" y="236300"/>
                    <a:pt x="371475" y="271273"/>
                    <a:pt x="371475" y="219075"/>
                  </a:cubicBezTo>
                  <a:lnTo>
                    <a:pt x="371475" y="219075"/>
                  </a:lnTo>
                  <a:lnTo>
                    <a:pt x="314325" y="142875"/>
                  </a:lnTo>
                  <a:lnTo>
                    <a:pt x="381000" y="0"/>
                  </a:lnTo>
                  <a:lnTo>
                    <a:pt x="304800" y="0"/>
                  </a:lnTo>
                  <a:lnTo>
                    <a:pt x="161925" y="323850"/>
                  </a:lnTo>
                  <a:lnTo>
                    <a:pt x="0" y="371475"/>
                  </a:lnTo>
                  <a:lnTo>
                    <a:pt x="257175" y="504825"/>
                  </a:lnTo>
                  <a:lnTo>
                    <a:pt x="247650" y="600075"/>
                  </a:lnTo>
                  <a:lnTo>
                    <a:pt x="180975" y="628650"/>
                  </a:lnTo>
                  <a:lnTo>
                    <a:pt x="180975" y="62865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877175" y="5448300"/>
              <a:ext cx="666750" cy="647700"/>
            </a:xfrm>
            <a:custGeom>
              <a:avLst/>
              <a:gdLst>
                <a:gd name="connsiteX0" fmla="*/ 0 w 666750"/>
                <a:gd name="connsiteY0" fmla="*/ 0 h 647700"/>
                <a:gd name="connsiteX1" fmla="*/ 0 w 666750"/>
                <a:gd name="connsiteY1" fmla="*/ 57150 h 647700"/>
                <a:gd name="connsiteX2" fmla="*/ 133350 w 666750"/>
                <a:gd name="connsiteY2" fmla="*/ 123825 h 647700"/>
                <a:gd name="connsiteX3" fmla="*/ 238125 w 666750"/>
                <a:gd name="connsiteY3" fmla="*/ 390525 h 647700"/>
                <a:gd name="connsiteX4" fmla="*/ 276225 w 666750"/>
                <a:gd name="connsiteY4" fmla="*/ 266700 h 647700"/>
                <a:gd name="connsiteX5" fmla="*/ 409575 w 666750"/>
                <a:gd name="connsiteY5" fmla="*/ 304800 h 647700"/>
                <a:gd name="connsiteX6" fmla="*/ 447675 w 666750"/>
                <a:gd name="connsiteY6" fmla="*/ 428625 h 647700"/>
                <a:gd name="connsiteX7" fmla="*/ 542925 w 666750"/>
                <a:gd name="connsiteY7" fmla="*/ 523875 h 647700"/>
                <a:gd name="connsiteX8" fmla="*/ 619125 w 666750"/>
                <a:gd name="connsiteY8" fmla="*/ 600075 h 647700"/>
                <a:gd name="connsiteX9" fmla="*/ 666750 w 666750"/>
                <a:gd name="connsiteY9" fmla="*/ 647700 h 647700"/>
                <a:gd name="connsiteX10" fmla="*/ 666750 w 666750"/>
                <a:gd name="connsiteY10" fmla="*/ 381000 h 647700"/>
                <a:gd name="connsiteX11" fmla="*/ 171450 w 666750"/>
                <a:gd name="connsiteY11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647700">
                  <a:moveTo>
                    <a:pt x="0" y="0"/>
                  </a:moveTo>
                  <a:lnTo>
                    <a:pt x="0" y="57150"/>
                  </a:lnTo>
                  <a:lnTo>
                    <a:pt x="133350" y="123825"/>
                  </a:lnTo>
                  <a:lnTo>
                    <a:pt x="238125" y="390525"/>
                  </a:lnTo>
                  <a:lnTo>
                    <a:pt x="276225" y="266700"/>
                  </a:lnTo>
                  <a:lnTo>
                    <a:pt x="409575" y="304800"/>
                  </a:lnTo>
                  <a:lnTo>
                    <a:pt x="447675" y="428625"/>
                  </a:lnTo>
                  <a:lnTo>
                    <a:pt x="542925" y="523875"/>
                  </a:lnTo>
                  <a:lnTo>
                    <a:pt x="619125" y="600075"/>
                  </a:lnTo>
                  <a:lnTo>
                    <a:pt x="666750" y="647700"/>
                  </a:lnTo>
                  <a:lnTo>
                    <a:pt x="666750" y="381000"/>
                  </a:lnTo>
                  <a:lnTo>
                    <a:pt x="171450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5334000" y="4210050"/>
              <a:ext cx="619125" cy="1209675"/>
            </a:xfrm>
            <a:custGeom>
              <a:avLst/>
              <a:gdLst>
                <a:gd name="connsiteX0" fmla="*/ 0 w 619125"/>
                <a:gd name="connsiteY0" fmla="*/ 1162050 h 1209675"/>
                <a:gd name="connsiteX1" fmla="*/ 38100 w 619125"/>
                <a:gd name="connsiteY1" fmla="*/ 1209675 h 1209675"/>
                <a:gd name="connsiteX2" fmla="*/ 180975 w 619125"/>
                <a:gd name="connsiteY2" fmla="*/ 962025 h 1209675"/>
                <a:gd name="connsiteX3" fmla="*/ 266700 w 619125"/>
                <a:gd name="connsiteY3" fmla="*/ 1047750 h 1209675"/>
                <a:gd name="connsiteX4" fmla="*/ 457200 w 619125"/>
                <a:gd name="connsiteY4" fmla="*/ 790575 h 1209675"/>
                <a:gd name="connsiteX5" fmla="*/ 533400 w 619125"/>
                <a:gd name="connsiteY5" fmla="*/ 514350 h 1209675"/>
                <a:gd name="connsiteX6" fmla="*/ 533400 w 619125"/>
                <a:gd name="connsiteY6" fmla="*/ 314325 h 1209675"/>
                <a:gd name="connsiteX7" fmla="*/ 523875 w 619125"/>
                <a:gd name="connsiteY7" fmla="*/ 76200 h 1209675"/>
                <a:gd name="connsiteX8" fmla="*/ 619125 w 619125"/>
                <a:gd name="connsiteY8" fmla="*/ 28575 h 1209675"/>
                <a:gd name="connsiteX9" fmla="*/ 552450 w 619125"/>
                <a:gd name="connsiteY9" fmla="*/ 0 h 1209675"/>
                <a:gd name="connsiteX10" fmla="*/ 323850 w 619125"/>
                <a:gd name="connsiteY10" fmla="*/ 28575 h 1209675"/>
                <a:gd name="connsiteX11" fmla="*/ 352425 w 619125"/>
                <a:gd name="connsiteY11" fmla="*/ 76200 h 1209675"/>
                <a:gd name="connsiteX12" fmla="*/ 495300 w 619125"/>
                <a:gd name="connsiteY12" fmla="*/ 104775 h 1209675"/>
                <a:gd name="connsiteX13" fmla="*/ 457200 w 619125"/>
                <a:gd name="connsiteY13" fmla="*/ 485775 h 1209675"/>
                <a:gd name="connsiteX14" fmla="*/ 352425 w 619125"/>
                <a:gd name="connsiteY14" fmla="*/ 485775 h 1209675"/>
                <a:gd name="connsiteX15" fmla="*/ 352425 w 619125"/>
                <a:gd name="connsiteY15" fmla="*/ 485775 h 1209675"/>
                <a:gd name="connsiteX16" fmla="*/ 476250 w 619125"/>
                <a:gd name="connsiteY16" fmla="*/ 581025 h 1209675"/>
                <a:gd name="connsiteX17" fmla="*/ 209550 w 619125"/>
                <a:gd name="connsiteY17" fmla="*/ 704850 h 1209675"/>
                <a:gd name="connsiteX18" fmla="*/ 57150 w 619125"/>
                <a:gd name="connsiteY18" fmla="*/ 1085850 h 1209675"/>
                <a:gd name="connsiteX19" fmla="*/ 0 w 619125"/>
                <a:gd name="connsiteY19" fmla="*/ 116205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9125" h="1209675">
                  <a:moveTo>
                    <a:pt x="0" y="1162050"/>
                  </a:moveTo>
                  <a:lnTo>
                    <a:pt x="38100" y="1209675"/>
                  </a:lnTo>
                  <a:lnTo>
                    <a:pt x="180975" y="962025"/>
                  </a:lnTo>
                  <a:lnTo>
                    <a:pt x="266700" y="1047750"/>
                  </a:lnTo>
                  <a:lnTo>
                    <a:pt x="457200" y="790575"/>
                  </a:lnTo>
                  <a:lnTo>
                    <a:pt x="533400" y="514350"/>
                  </a:lnTo>
                  <a:lnTo>
                    <a:pt x="533400" y="314325"/>
                  </a:lnTo>
                  <a:lnTo>
                    <a:pt x="523875" y="76200"/>
                  </a:lnTo>
                  <a:lnTo>
                    <a:pt x="619125" y="28575"/>
                  </a:lnTo>
                  <a:lnTo>
                    <a:pt x="552450" y="0"/>
                  </a:lnTo>
                  <a:lnTo>
                    <a:pt x="323850" y="28575"/>
                  </a:lnTo>
                  <a:lnTo>
                    <a:pt x="352425" y="76200"/>
                  </a:lnTo>
                  <a:lnTo>
                    <a:pt x="495300" y="104775"/>
                  </a:lnTo>
                  <a:lnTo>
                    <a:pt x="457200" y="485775"/>
                  </a:lnTo>
                  <a:lnTo>
                    <a:pt x="352425" y="485775"/>
                  </a:lnTo>
                  <a:lnTo>
                    <a:pt x="352425" y="485775"/>
                  </a:lnTo>
                  <a:lnTo>
                    <a:pt x="476250" y="581025"/>
                  </a:lnTo>
                  <a:lnTo>
                    <a:pt x="209550" y="704850"/>
                  </a:lnTo>
                  <a:lnTo>
                    <a:pt x="57150" y="1085850"/>
                  </a:lnTo>
                  <a:lnTo>
                    <a:pt x="0" y="116205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3667125" y="3726929"/>
              <a:ext cx="2019300" cy="638175"/>
            </a:xfrm>
            <a:custGeom>
              <a:avLst/>
              <a:gdLst>
                <a:gd name="connsiteX0" fmla="*/ 0 w 2019300"/>
                <a:gd name="connsiteY0" fmla="*/ 495300 h 638175"/>
                <a:gd name="connsiteX1" fmla="*/ 95250 w 2019300"/>
                <a:gd name="connsiteY1" fmla="*/ 561975 h 638175"/>
                <a:gd name="connsiteX2" fmla="*/ 371475 w 2019300"/>
                <a:gd name="connsiteY2" fmla="*/ 371475 h 638175"/>
                <a:gd name="connsiteX3" fmla="*/ 695325 w 2019300"/>
                <a:gd name="connsiteY3" fmla="*/ 371475 h 638175"/>
                <a:gd name="connsiteX4" fmla="*/ 790575 w 2019300"/>
                <a:gd name="connsiteY4" fmla="*/ 352425 h 638175"/>
                <a:gd name="connsiteX5" fmla="*/ 1047750 w 2019300"/>
                <a:gd name="connsiteY5" fmla="*/ 323850 h 638175"/>
                <a:gd name="connsiteX6" fmla="*/ 1171575 w 2019300"/>
                <a:gd name="connsiteY6" fmla="*/ 361950 h 638175"/>
                <a:gd name="connsiteX7" fmla="*/ 1343025 w 2019300"/>
                <a:gd name="connsiteY7" fmla="*/ 361950 h 638175"/>
                <a:gd name="connsiteX8" fmla="*/ 1400175 w 2019300"/>
                <a:gd name="connsiteY8" fmla="*/ 485775 h 638175"/>
                <a:gd name="connsiteX9" fmla="*/ 1371600 w 2019300"/>
                <a:gd name="connsiteY9" fmla="*/ 638175 h 638175"/>
                <a:gd name="connsiteX10" fmla="*/ 1428750 w 2019300"/>
                <a:gd name="connsiteY10" fmla="*/ 523875 h 638175"/>
                <a:gd name="connsiteX11" fmla="*/ 1590675 w 2019300"/>
                <a:gd name="connsiteY11" fmla="*/ 419100 h 638175"/>
                <a:gd name="connsiteX12" fmla="*/ 1590675 w 2019300"/>
                <a:gd name="connsiteY12" fmla="*/ 314325 h 638175"/>
                <a:gd name="connsiteX13" fmla="*/ 1828800 w 2019300"/>
                <a:gd name="connsiteY13" fmla="*/ 285750 h 638175"/>
                <a:gd name="connsiteX14" fmla="*/ 1838325 w 2019300"/>
                <a:gd name="connsiteY14" fmla="*/ 381000 h 638175"/>
                <a:gd name="connsiteX15" fmla="*/ 1838325 w 2019300"/>
                <a:gd name="connsiteY15" fmla="*/ 438150 h 638175"/>
                <a:gd name="connsiteX16" fmla="*/ 1905000 w 2019300"/>
                <a:gd name="connsiteY16" fmla="*/ 400050 h 638175"/>
                <a:gd name="connsiteX17" fmla="*/ 1924050 w 2019300"/>
                <a:gd name="connsiteY17" fmla="*/ 276225 h 638175"/>
                <a:gd name="connsiteX18" fmla="*/ 2019300 w 2019300"/>
                <a:gd name="connsiteY18" fmla="*/ 257175 h 638175"/>
                <a:gd name="connsiteX19" fmla="*/ 2019300 w 2019300"/>
                <a:gd name="connsiteY19" fmla="*/ 200025 h 638175"/>
                <a:gd name="connsiteX20" fmla="*/ 1866900 w 2019300"/>
                <a:gd name="connsiteY20" fmla="*/ 228600 h 638175"/>
                <a:gd name="connsiteX21" fmla="*/ 1819275 w 2019300"/>
                <a:gd name="connsiteY21" fmla="*/ 247650 h 638175"/>
                <a:gd name="connsiteX22" fmla="*/ 1800225 w 2019300"/>
                <a:gd name="connsiteY22" fmla="*/ 276225 h 638175"/>
                <a:gd name="connsiteX23" fmla="*/ 1381125 w 2019300"/>
                <a:gd name="connsiteY23" fmla="*/ 276225 h 638175"/>
                <a:gd name="connsiteX24" fmla="*/ 1257300 w 2019300"/>
                <a:gd name="connsiteY24" fmla="*/ 152400 h 638175"/>
                <a:gd name="connsiteX25" fmla="*/ 1257300 w 2019300"/>
                <a:gd name="connsiteY25" fmla="*/ 257175 h 638175"/>
                <a:gd name="connsiteX26" fmla="*/ 1038225 w 2019300"/>
                <a:gd name="connsiteY26" fmla="*/ 304800 h 638175"/>
                <a:gd name="connsiteX27" fmla="*/ 942975 w 2019300"/>
                <a:gd name="connsiteY27" fmla="*/ 247650 h 638175"/>
                <a:gd name="connsiteX28" fmla="*/ 742950 w 2019300"/>
                <a:gd name="connsiteY28" fmla="*/ 247650 h 638175"/>
                <a:gd name="connsiteX29" fmla="*/ 695325 w 2019300"/>
                <a:gd name="connsiteY29" fmla="*/ 285750 h 638175"/>
                <a:gd name="connsiteX30" fmla="*/ 504825 w 2019300"/>
                <a:gd name="connsiteY30" fmla="*/ 285750 h 638175"/>
                <a:gd name="connsiteX31" fmla="*/ 466725 w 2019300"/>
                <a:gd name="connsiteY31" fmla="*/ 9525 h 638175"/>
                <a:gd name="connsiteX32" fmla="*/ 390525 w 2019300"/>
                <a:gd name="connsiteY32" fmla="*/ 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9300" h="638175">
                  <a:moveTo>
                    <a:pt x="0" y="495300"/>
                  </a:moveTo>
                  <a:lnTo>
                    <a:pt x="95250" y="561975"/>
                  </a:lnTo>
                  <a:lnTo>
                    <a:pt x="371475" y="371475"/>
                  </a:lnTo>
                  <a:lnTo>
                    <a:pt x="695325" y="371475"/>
                  </a:lnTo>
                  <a:lnTo>
                    <a:pt x="790575" y="352425"/>
                  </a:lnTo>
                  <a:lnTo>
                    <a:pt x="1047750" y="323850"/>
                  </a:lnTo>
                  <a:lnTo>
                    <a:pt x="1171575" y="361950"/>
                  </a:lnTo>
                  <a:lnTo>
                    <a:pt x="1343025" y="361950"/>
                  </a:lnTo>
                  <a:lnTo>
                    <a:pt x="1400175" y="485775"/>
                  </a:lnTo>
                  <a:lnTo>
                    <a:pt x="1371600" y="638175"/>
                  </a:lnTo>
                  <a:lnTo>
                    <a:pt x="1428750" y="523875"/>
                  </a:lnTo>
                  <a:lnTo>
                    <a:pt x="1590675" y="419100"/>
                  </a:lnTo>
                  <a:lnTo>
                    <a:pt x="1590675" y="314325"/>
                  </a:lnTo>
                  <a:lnTo>
                    <a:pt x="1828800" y="285750"/>
                  </a:lnTo>
                  <a:lnTo>
                    <a:pt x="1838325" y="381000"/>
                  </a:lnTo>
                  <a:lnTo>
                    <a:pt x="1838325" y="438150"/>
                  </a:lnTo>
                  <a:lnTo>
                    <a:pt x="1905000" y="400050"/>
                  </a:lnTo>
                  <a:lnTo>
                    <a:pt x="1924050" y="276225"/>
                  </a:lnTo>
                  <a:lnTo>
                    <a:pt x="2019300" y="257175"/>
                  </a:lnTo>
                  <a:lnTo>
                    <a:pt x="2019300" y="200025"/>
                  </a:lnTo>
                  <a:lnTo>
                    <a:pt x="1866900" y="228600"/>
                  </a:lnTo>
                  <a:lnTo>
                    <a:pt x="1819275" y="247650"/>
                  </a:lnTo>
                  <a:lnTo>
                    <a:pt x="1800225" y="276225"/>
                  </a:lnTo>
                  <a:lnTo>
                    <a:pt x="1381125" y="276225"/>
                  </a:lnTo>
                  <a:lnTo>
                    <a:pt x="1257300" y="152400"/>
                  </a:lnTo>
                  <a:lnTo>
                    <a:pt x="1257300" y="257175"/>
                  </a:lnTo>
                  <a:lnTo>
                    <a:pt x="1038225" y="304800"/>
                  </a:lnTo>
                  <a:lnTo>
                    <a:pt x="942975" y="247650"/>
                  </a:lnTo>
                  <a:lnTo>
                    <a:pt x="742950" y="247650"/>
                  </a:lnTo>
                  <a:lnTo>
                    <a:pt x="695325" y="285750"/>
                  </a:lnTo>
                  <a:lnTo>
                    <a:pt x="504825" y="285750"/>
                  </a:lnTo>
                  <a:lnTo>
                    <a:pt x="466725" y="9525"/>
                  </a:lnTo>
                  <a:lnTo>
                    <a:pt x="390525" y="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8153400" y="5086350"/>
              <a:ext cx="381000" cy="447675"/>
            </a:xfrm>
            <a:custGeom>
              <a:avLst/>
              <a:gdLst>
                <a:gd name="connsiteX0" fmla="*/ 0 w 381000"/>
                <a:gd name="connsiteY0" fmla="*/ 0 h 447675"/>
                <a:gd name="connsiteX1" fmla="*/ 28575 w 381000"/>
                <a:gd name="connsiteY1" fmla="*/ 133350 h 447675"/>
                <a:gd name="connsiteX2" fmla="*/ 123825 w 381000"/>
                <a:gd name="connsiteY2" fmla="*/ 219075 h 447675"/>
                <a:gd name="connsiteX3" fmla="*/ 142875 w 381000"/>
                <a:gd name="connsiteY3" fmla="*/ 295275 h 447675"/>
                <a:gd name="connsiteX4" fmla="*/ 190500 w 381000"/>
                <a:gd name="connsiteY4" fmla="*/ 400050 h 447675"/>
                <a:gd name="connsiteX5" fmla="*/ 190500 w 381000"/>
                <a:gd name="connsiteY5" fmla="*/ 400050 h 447675"/>
                <a:gd name="connsiteX6" fmla="*/ 219075 w 381000"/>
                <a:gd name="connsiteY6" fmla="*/ 447675 h 447675"/>
                <a:gd name="connsiteX7" fmla="*/ 276225 w 381000"/>
                <a:gd name="connsiteY7" fmla="*/ 400050 h 447675"/>
                <a:gd name="connsiteX8" fmla="*/ 342900 w 381000"/>
                <a:gd name="connsiteY8" fmla="*/ 371475 h 447675"/>
                <a:gd name="connsiteX9" fmla="*/ 381000 w 381000"/>
                <a:gd name="connsiteY9" fmla="*/ 342900 h 447675"/>
                <a:gd name="connsiteX10" fmla="*/ 276225 w 381000"/>
                <a:gd name="connsiteY10" fmla="*/ 285750 h 447675"/>
                <a:gd name="connsiteX11" fmla="*/ 276225 w 381000"/>
                <a:gd name="connsiteY11" fmla="*/ 285750 h 447675"/>
                <a:gd name="connsiteX12" fmla="*/ 200025 w 381000"/>
                <a:gd name="connsiteY12" fmla="*/ 180975 h 447675"/>
                <a:gd name="connsiteX13" fmla="*/ 171450 w 381000"/>
                <a:gd name="connsiteY13" fmla="*/ 171450 h 447675"/>
                <a:gd name="connsiteX14" fmla="*/ 133350 w 381000"/>
                <a:gd name="connsiteY14" fmla="*/ 171450 h 447675"/>
                <a:gd name="connsiteX15" fmla="*/ 133350 w 381000"/>
                <a:gd name="connsiteY15" fmla="*/ 171450 h 447675"/>
                <a:gd name="connsiteX16" fmla="*/ 152400 w 381000"/>
                <a:gd name="connsiteY16" fmla="*/ 95250 h 447675"/>
                <a:gd name="connsiteX17" fmla="*/ 0 w 381000"/>
                <a:gd name="connsiteY17" fmla="*/ 0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47675">
                  <a:moveTo>
                    <a:pt x="0" y="0"/>
                  </a:moveTo>
                  <a:lnTo>
                    <a:pt x="28575" y="133350"/>
                  </a:lnTo>
                  <a:lnTo>
                    <a:pt x="123825" y="219075"/>
                  </a:lnTo>
                  <a:lnTo>
                    <a:pt x="142875" y="295275"/>
                  </a:lnTo>
                  <a:cubicBezTo>
                    <a:pt x="197882" y="372284"/>
                    <a:pt x="190500" y="334638"/>
                    <a:pt x="190500" y="400050"/>
                  </a:cubicBezTo>
                  <a:lnTo>
                    <a:pt x="190500" y="400050"/>
                  </a:lnTo>
                  <a:lnTo>
                    <a:pt x="219075" y="447675"/>
                  </a:lnTo>
                  <a:lnTo>
                    <a:pt x="276225" y="400050"/>
                  </a:lnTo>
                  <a:lnTo>
                    <a:pt x="342900" y="371475"/>
                  </a:lnTo>
                  <a:lnTo>
                    <a:pt x="381000" y="342900"/>
                  </a:lnTo>
                  <a:cubicBezTo>
                    <a:pt x="270257" y="302630"/>
                    <a:pt x="276225" y="341962"/>
                    <a:pt x="276225" y="285750"/>
                  </a:cubicBezTo>
                  <a:lnTo>
                    <a:pt x="276225" y="285750"/>
                  </a:lnTo>
                  <a:cubicBezTo>
                    <a:pt x="260973" y="261347"/>
                    <a:pt x="232010" y="202299"/>
                    <a:pt x="200025" y="180975"/>
                  </a:cubicBezTo>
                  <a:cubicBezTo>
                    <a:pt x="191671" y="175406"/>
                    <a:pt x="181389" y="172870"/>
                    <a:pt x="171450" y="171450"/>
                  </a:cubicBezTo>
                  <a:cubicBezTo>
                    <a:pt x="158878" y="169654"/>
                    <a:pt x="146050" y="171450"/>
                    <a:pt x="133350" y="171450"/>
                  </a:cubicBezTo>
                  <a:lnTo>
                    <a:pt x="133350" y="171450"/>
                  </a:lnTo>
                  <a:lnTo>
                    <a:pt x="152400" y="95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6711963" y="5353050"/>
              <a:ext cx="165087" cy="304800"/>
            </a:xfrm>
            <a:custGeom>
              <a:avLst/>
              <a:gdLst>
                <a:gd name="connsiteX0" fmla="*/ 12687 w 165087"/>
                <a:gd name="connsiteY0" fmla="*/ 304800 h 304800"/>
                <a:gd name="connsiteX1" fmla="*/ 12687 w 165087"/>
                <a:gd name="connsiteY1" fmla="*/ 304800 h 304800"/>
                <a:gd name="connsiteX2" fmla="*/ 3162 w 165087"/>
                <a:gd name="connsiteY2" fmla="*/ 95250 h 304800"/>
                <a:gd name="connsiteX3" fmla="*/ 3162 w 165087"/>
                <a:gd name="connsiteY3" fmla="*/ 95250 h 304800"/>
                <a:gd name="connsiteX4" fmla="*/ 98412 w 165087"/>
                <a:gd name="connsiteY4" fmla="*/ 76200 h 304800"/>
                <a:gd name="connsiteX5" fmla="*/ 98412 w 165087"/>
                <a:gd name="connsiteY5" fmla="*/ 76200 h 304800"/>
                <a:gd name="connsiteX6" fmla="*/ 117462 w 165087"/>
                <a:gd name="connsiteY6" fmla="*/ 0 h 304800"/>
                <a:gd name="connsiteX7" fmla="*/ 165087 w 165087"/>
                <a:gd name="connsiteY7" fmla="*/ 66675 h 304800"/>
                <a:gd name="connsiteX8" fmla="*/ 165087 w 165087"/>
                <a:gd name="connsiteY8" fmla="*/ 66675 h 304800"/>
                <a:gd name="connsiteX9" fmla="*/ 165087 w 165087"/>
                <a:gd name="connsiteY9" fmla="*/ 123825 h 304800"/>
                <a:gd name="connsiteX10" fmla="*/ 155562 w 165087"/>
                <a:gd name="connsiteY10" fmla="*/ 209550 h 304800"/>
                <a:gd name="connsiteX11" fmla="*/ 136512 w 165087"/>
                <a:gd name="connsiteY11" fmla="*/ 285750 h 304800"/>
                <a:gd name="connsiteX12" fmla="*/ 12687 w 165087"/>
                <a:gd name="connsiteY1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087" h="304800">
                  <a:moveTo>
                    <a:pt x="12687" y="304800"/>
                  </a:moveTo>
                  <a:lnTo>
                    <a:pt x="12687" y="304800"/>
                  </a:lnTo>
                  <a:cubicBezTo>
                    <a:pt x="0" y="165243"/>
                    <a:pt x="3162" y="235094"/>
                    <a:pt x="3162" y="95250"/>
                  </a:cubicBezTo>
                  <a:lnTo>
                    <a:pt x="3162" y="95250"/>
                  </a:lnTo>
                  <a:cubicBezTo>
                    <a:pt x="91986" y="75511"/>
                    <a:pt x="59615" y="76200"/>
                    <a:pt x="98412" y="76200"/>
                  </a:cubicBezTo>
                  <a:lnTo>
                    <a:pt x="98412" y="76200"/>
                  </a:lnTo>
                  <a:lnTo>
                    <a:pt x="117462" y="0"/>
                  </a:lnTo>
                  <a:lnTo>
                    <a:pt x="165087" y="66675"/>
                  </a:lnTo>
                  <a:lnTo>
                    <a:pt x="165087" y="66675"/>
                  </a:lnTo>
                  <a:lnTo>
                    <a:pt x="165087" y="123825"/>
                  </a:lnTo>
                  <a:lnTo>
                    <a:pt x="155562" y="209550"/>
                  </a:lnTo>
                  <a:lnTo>
                    <a:pt x="136512" y="285750"/>
                  </a:lnTo>
                  <a:lnTo>
                    <a:pt x="12687" y="3048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Forme libre 19"/>
            <p:cNvSpPr/>
            <p:nvPr/>
          </p:nvSpPr>
          <p:spPr>
            <a:xfrm>
              <a:off x="2524125" y="2247900"/>
              <a:ext cx="1914525" cy="1201273"/>
            </a:xfrm>
            <a:custGeom>
              <a:avLst/>
              <a:gdLst>
                <a:gd name="connsiteX0" fmla="*/ 0 w 1914525"/>
                <a:gd name="connsiteY0" fmla="*/ 0 h 1201273"/>
                <a:gd name="connsiteX1" fmla="*/ 142875 w 1914525"/>
                <a:gd name="connsiteY1" fmla="*/ 161925 h 1201273"/>
                <a:gd name="connsiteX2" fmla="*/ 276225 w 1914525"/>
                <a:gd name="connsiteY2" fmla="*/ 219075 h 1201273"/>
                <a:gd name="connsiteX3" fmla="*/ 304800 w 1914525"/>
                <a:gd name="connsiteY3" fmla="*/ 228600 h 1201273"/>
                <a:gd name="connsiteX4" fmla="*/ 333375 w 1914525"/>
                <a:gd name="connsiteY4" fmla="*/ 238125 h 1201273"/>
                <a:gd name="connsiteX5" fmla="*/ 371475 w 1914525"/>
                <a:gd name="connsiteY5" fmla="*/ 276225 h 1201273"/>
                <a:gd name="connsiteX6" fmla="*/ 371475 w 1914525"/>
                <a:gd name="connsiteY6" fmla="*/ 276225 h 1201273"/>
                <a:gd name="connsiteX7" fmla="*/ 638175 w 1914525"/>
                <a:gd name="connsiteY7" fmla="*/ 476250 h 1201273"/>
                <a:gd name="connsiteX8" fmla="*/ 742950 w 1914525"/>
                <a:gd name="connsiteY8" fmla="*/ 533400 h 1201273"/>
                <a:gd name="connsiteX9" fmla="*/ 1000125 w 1914525"/>
                <a:gd name="connsiteY9" fmla="*/ 723900 h 1201273"/>
                <a:gd name="connsiteX10" fmla="*/ 1104900 w 1914525"/>
                <a:gd name="connsiteY10" fmla="*/ 752475 h 1201273"/>
                <a:gd name="connsiteX11" fmla="*/ 1162050 w 1914525"/>
                <a:gd name="connsiteY11" fmla="*/ 771525 h 1201273"/>
                <a:gd name="connsiteX12" fmla="*/ 1247775 w 1914525"/>
                <a:gd name="connsiteY12" fmla="*/ 781050 h 1201273"/>
                <a:gd name="connsiteX13" fmla="*/ 1276350 w 1914525"/>
                <a:gd name="connsiteY13" fmla="*/ 790575 h 1201273"/>
                <a:gd name="connsiteX14" fmla="*/ 1276350 w 1914525"/>
                <a:gd name="connsiteY14" fmla="*/ 790575 h 1201273"/>
                <a:gd name="connsiteX15" fmla="*/ 1524000 w 1914525"/>
                <a:gd name="connsiteY15" fmla="*/ 885825 h 1201273"/>
                <a:gd name="connsiteX16" fmla="*/ 1638300 w 1914525"/>
                <a:gd name="connsiteY16" fmla="*/ 971550 h 1201273"/>
                <a:gd name="connsiteX17" fmla="*/ 1685925 w 1914525"/>
                <a:gd name="connsiteY17" fmla="*/ 1019175 h 1201273"/>
                <a:gd name="connsiteX18" fmla="*/ 1714500 w 1914525"/>
                <a:gd name="connsiteY18" fmla="*/ 1047750 h 1201273"/>
                <a:gd name="connsiteX19" fmla="*/ 1771650 w 1914525"/>
                <a:gd name="connsiteY19" fmla="*/ 1066800 h 1201273"/>
                <a:gd name="connsiteX20" fmla="*/ 1771650 w 1914525"/>
                <a:gd name="connsiteY20" fmla="*/ 1066800 h 1201273"/>
                <a:gd name="connsiteX21" fmla="*/ 1847850 w 1914525"/>
                <a:gd name="connsiteY21" fmla="*/ 1143000 h 1201273"/>
                <a:gd name="connsiteX22" fmla="*/ 1885950 w 1914525"/>
                <a:gd name="connsiteY22" fmla="*/ 1171575 h 1201273"/>
                <a:gd name="connsiteX23" fmla="*/ 1914525 w 1914525"/>
                <a:gd name="connsiteY23" fmla="*/ 1181100 h 1201273"/>
                <a:gd name="connsiteX24" fmla="*/ 1914525 w 1914525"/>
                <a:gd name="connsiteY24" fmla="*/ 1181100 h 1201273"/>
                <a:gd name="connsiteX25" fmla="*/ 1857375 w 1914525"/>
                <a:gd name="connsiteY25" fmla="*/ 1104900 h 1201273"/>
                <a:gd name="connsiteX26" fmla="*/ 1828800 w 1914525"/>
                <a:gd name="connsiteY26" fmla="*/ 1076325 h 1201273"/>
                <a:gd name="connsiteX27" fmla="*/ 1781175 w 1914525"/>
                <a:gd name="connsiteY27" fmla="*/ 1009650 h 1201273"/>
                <a:gd name="connsiteX28" fmla="*/ 1676400 w 1914525"/>
                <a:gd name="connsiteY28" fmla="*/ 885825 h 1201273"/>
                <a:gd name="connsiteX29" fmla="*/ 1676400 w 1914525"/>
                <a:gd name="connsiteY29" fmla="*/ 876300 h 1201273"/>
                <a:gd name="connsiteX30" fmla="*/ 1676400 w 1914525"/>
                <a:gd name="connsiteY30" fmla="*/ 876300 h 1201273"/>
                <a:gd name="connsiteX31" fmla="*/ 1590675 w 1914525"/>
                <a:gd name="connsiteY31" fmla="*/ 857250 h 1201273"/>
                <a:gd name="connsiteX32" fmla="*/ 1504950 w 1914525"/>
                <a:gd name="connsiteY32" fmla="*/ 838200 h 1201273"/>
                <a:gd name="connsiteX33" fmla="*/ 1466850 w 1914525"/>
                <a:gd name="connsiteY33" fmla="*/ 800100 h 1201273"/>
                <a:gd name="connsiteX34" fmla="*/ 1466850 w 1914525"/>
                <a:gd name="connsiteY34" fmla="*/ 800100 h 1201273"/>
                <a:gd name="connsiteX35" fmla="*/ 1314450 w 1914525"/>
                <a:gd name="connsiteY35" fmla="*/ 762000 h 1201273"/>
                <a:gd name="connsiteX36" fmla="*/ 1285875 w 1914525"/>
                <a:gd name="connsiteY36" fmla="*/ 752475 h 1201273"/>
                <a:gd name="connsiteX37" fmla="*/ 1257300 w 1914525"/>
                <a:gd name="connsiteY37" fmla="*/ 742950 h 1201273"/>
                <a:gd name="connsiteX38" fmla="*/ 1219200 w 1914525"/>
                <a:gd name="connsiteY38" fmla="*/ 733425 h 1201273"/>
                <a:gd name="connsiteX39" fmla="*/ 1190625 w 1914525"/>
                <a:gd name="connsiteY39" fmla="*/ 723900 h 1201273"/>
                <a:gd name="connsiteX40" fmla="*/ 1123950 w 1914525"/>
                <a:gd name="connsiteY40" fmla="*/ 723900 h 1201273"/>
                <a:gd name="connsiteX41" fmla="*/ 1123950 w 1914525"/>
                <a:gd name="connsiteY41" fmla="*/ 723900 h 1201273"/>
                <a:gd name="connsiteX42" fmla="*/ 1047750 w 1914525"/>
                <a:gd name="connsiteY42" fmla="*/ 666750 h 1201273"/>
                <a:gd name="connsiteX43" fmla="*/ 1019175 w 1914525"/>
                <a:gd name="connsiteY43" fmla="*/ 657225 h 1201273"/>
                <a:gd name="connsiteX44" fmla="*/ 981075 w 1914525"/>
                <a:gd name="connsiteY44" fmla="*/ 647700 h 1201273"/>
                <a:gd name="connsiteX45" fmla="*/ 981075 w 1914525"/>
                <a:gd name="connsiteY45" fmla="*/ 647700 h 1201273"/>
                <a:gd name="connsiteX46" fmla="*/ 742950 w 1914525"/>
                <a:gd name="connsiteY46" fmla="*/ 485775 h 1201273"/>
                <a:gd name="connsiteX47" fmla="*/ 676275 w 1914525"/>
                <a:gd name="connsiteY47" fmla="*/ 419100 h 1201273"/>
                <a:gd name="connsiteX48" fmla="*/ 647700 w 1914525"/>
                <a:gd name="connsiteY48" fmla="*/ 400050 h 1201273"/>
                <a:gd name="connsiteX49" fmla="*/ 619125 w 1914525"/>
                <a:gd name="connsiteY49" fmla="*/ 371475 h 1201273"/>
                <a:gd name="connsiteX50" fmla="*/ 552450 w 1914525"/>
                <a:gd name="connsiteY50" fmla="*/ 333375 h 1201273"/>
                <a:gd name="connsiteX51" fmla="*/ 495300 w 1914525"/>
                <a:gd name="connsiteY51" fmla="*/ 295275 h 1201273"/>
                <a:gd name="connsiteX52" fmla="*/ 466725 w 1914525"/>
                <a:gd name="connsiteY52" fmla="*/ 285750 h 1201273"/>
                <a:gd name="connsiteX53" fmla="*/ 400050 w 1914525"/>
                <a:gd name="connsiteY53" fmla="*/ 276225 h 1201273"/>
                <a:gd name="connsiteX54" fmla="*/ 400050 w 1914525"/>
                <a:gd name="connsiteY54" fmla="*/ 276225 h 1201273"/>
                <a:gd name="connsiteX55" fmla="*/ 342900 w 1914525"/>
                <a:gd name="connsiteY55" fmla="*/ 161925 h 1201273"/>
                <a:gd name="connsiteX56" fmla="*/ 314325 w 1914525"/>
                <a:gd name="connsiteY56" fmla="*/ 142875 h 1201273"/>
                <a:gd name="connsiteX57" fmla="*/ 285750 w 1914525"/>
                <a:gd name="connsiteY57" fmla="*/ 104775 h 1201273"/>
                <a:gd name="connsiteX58" fmla="*/ 257175 w 1914525"/>
                <a:gd name="connsiteY58" fmla="*/ 76200 h 1201273"/>
                <a:gd name="connsiteX59" fmla="*/ 257175 w 1914525"/>
                <a:gd name="connsiteY59" fmla="*/ 76200 h 1201273"/>
                <a:gd name="connsiteX60" fmla="*/ 133350 w 1914525"/>
                <a:gd name="connsiteY60" fmla="*/ 57150 h 1201273"/>
                <a:gd name="connsiteX61" fmla="*/ 95250 w 1914525"/>
                <a:gd name="connsiteY61" fmla="*/ 47625 h 1201273"/>
                <a:gd name="connsiteX62" fmla="*/ 38100 w 1914525"/>
                <a:gd name="connsiteY62" fmla="*/ 19050 h 1201273"/>
                <a:gd name="connsiteX63" fmla="*/ 0 w 1914525"/>
                <a:gd name="connsiteY63" fmla="*/ 0 h 120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914525" h="1201273">
                  <a:moveTo>
                    <a:pt x="0" y="0"/>
                  </a:moveTo>
                  <a:lnTo>
                    <a:pt x="142875" y="161925"/>
                  </a:lnTo>
                  <a:cubicBezTo>
                    <a:pt x="237036" y="209005"/>
                    <a:pt x="192134" y="191045"/>
                    <a:pt x="276225" y="219075"/>
                  </a:cubicBezTo>
                  <a:lnTo>
                    <a:pt x="304800" y="228600"/>
                  </a:lnTo>
                  <a:lnTo>
                    <a:pt x="333375" y="238125"/>
                  </a:lnTo>
                  <a:cubicBezTo>
                    <a:pt x="374015" y="268605"/>
                    <a:pt x="371475" y="250825"/>
                    <a:pt x="371475" y="276225"/>
                  </a:cubicBezTo>
                  <a:lnTo>
                    <a:pt x="371475" y="276225"/>
                  </a:lnTo>
                  <a:lnTo>
                    <a:pt x="638175" y="476250"/>
                  </a:lnTo>
                  <a:lnTo>
                    <a:pt x="742950" y="533400"/>
                  </a:lnTo>
                  <a:lnTo>
                    <a:pt x="1000125" y="723900"/>
                  </a:lnTo>
                  <a:cubicBezTo>
                    <a:pt x="1035050" y="733425"/>
                    <a:pt x="1070170" y="742260"/>
                    <a:pt x="1104900" y="752475"/>
                  </a:cubicBezTo>
                  <a:cubicBezTo>
                    <a:pt x="1124165" y="758141"/>
                    <a:pt x="1142092" y="769307"/>
                    <a:pt x="1162050" y="771525"/>
                  </a:cubicBezTo>
                  <a:lnTo>
                    <a:pt x="1247775" y="781050"/>
                  </a:lnTo>
                  <a:lnTo>
                    <a:pt x="1276350" y="790575"/>
                  </a:lnTo>
                  <a:lnTo>
                    <a:pt x="1276350" y="790575"/>
                  </a:lnTo>
                  <a:lnTo>
                    <a:pt x="1524000" y="885825"/>
                  </a:lnTo>
                  <a:cubicBezTo>
                    <a:pt x="1562100" y="914400"/>
                    <a:pt x="1617001" y="928953"/>
                    <a:pt x="1638300" y="971550"/>
                  </a:cubicBezTo>
                  <a:cubicBezTo>
                    <a:pt x="1661840" y="1018630"/>
                    <a:pt x="1643880" y="1005160"/>
                    <a:pt x="1685925" y="1019175"/>
                  </a:cubicBezTo>
                  <a:cubicBezTo>
                    <a:pt x="1695450" y="1028700"/>
                    <a:pt x="1702725" y="1041208"/>
                    <a:pt x="1714500" y="1047750"/>
                  </a:cubicBezTo>
                  <a:cubicBezTo>
                    <a:pt x="1732053" y="1057502"/>
                    <a:pt x="1771650" y="1066800"/>
                    <a:pt x="1771650" y="1066800"/>
                  </a:cubicBezTo>
                  <a:lnTo>
                    <a:pt x="1771650" y="1066800"/>
                  </a:lnTo>
                  <a:cubicBezTo>
                    <a:pt x="1867702" y="1201273"/>
                    <a:pt x="1777707" y="1102918"/>
                    <a:pt x="1847850" y="1143000"/>
                  </a:cubicBezTo>
                  <a:cubicBezTo>
                    <a:pt x="1861633" y="1150876"/>
                    <a:pt x="1872167" y="1163699"/>
                    <a:pt x="1885950" y="1171575"/>
                  </a:cubicBezTo>
                  <a:cubicBezTo>
                    <a:pt x="1894667" y="1176556"/>
                    <a:pt x="1914525" y="1181100"/>
                    <a:pt x="1914525" y="1181100"/>
                  </a:cubicBezTo>
                  <a:lnTo>
                    <a:pt x="1914525" y="1181100"/>
                  </a:lnTo>
                  <a:cubicBezTo>
                    <a:pt x="1895475" y="1155700"/>
                    <a:pt x="1877480" y="1129473"/>
                    <a:pt x="1857375" y="1104900"/>
                  </a:cubicBezTo>
                  <a:cubicBezTo>
                    <a:pt x="1848845" y="1094474"/>
                    <a:pt x="1837424" y="1086673"/>
                    <a:pt x="1828800" y="1076325"/>
                  </a:cubicBezTo>
                  <a:cubicBezTo>
                    <a:pt x="1777014" y="1014181"/>
                    <a:pt x="1849804" y="1085142"/>
                    <a:pt x="1781175" y="1009650"/>
                  </a:cubicBezTo>
                  <a:cubicBezTo>
                    <a:pt x="1774549" y="1002362"/>
                    <a:pt x="1676400" y="914075"/>
                    <a:pt x="1676400" y="885825"/>
                  </a:cubicBezTo>
                  <a:lnTo>
                    <a:pt x="1676400" y="876300"/>
                  </a:lnTo>
                  <a:lnTo>
                    <a:pt x="1676400" y="876300"/>
                  </a:lnTo>
                  <a:cubicBezTo>
                    <a:pt x="1647825" y="869950"/>
                    <a:pt x="1619379" y="862991"/>
                    <a:pt x="1590675" y="857250"/>
                  </a:cubicBezTo>
                  <a:cubicBezTo>
                    <a:pt x="1506858" y="840487"/>
                    <a:pt x="1560562" y="856737"/>
                    <a:pt x="1504950" y="838200"/>
                  </a:cubicBezTo>
                  <a:cubicBezTo>
                    <a:pt x="1474470" y="797560"/>
                    <a:pt x="1492250" y="800100"/>
                    <a:pt x="1466850" y="800100"/>
                  </a:cubicBezTo>
                  <a:lnTo>
                    <a:pt x="1466850" y="800100"/>
                  </a:lnTo>
                  <a:cubicBezTo>
                    <a:pt x="1351909" y="777112"/>
                    <a:pt x="1402317" y="791289"/>
                    <a:pt x="1314450" y="762000"/>
                  </a:cubicBezTo>
                  <a:lnTo>
                    <a:pt x="1285875" y="752475"/>
                  </a:lnTo>
                  <a:cubicBezTo>
                    <a:pt x="1276350" y="749300"/>
                    <a:pt x="1267040" y="745385"/>
                    <a:pt x="1257300" y="742950"/>
                  </a:cubicBezTo>
                  <a:cubicBezTo>
                    <a:pt x="1244600" y="739775"/>
                    <a:pt x="1231787" y="737021"/>
                    <a:pt x="1219200" y="733425"/>
                  </a:cubicBezTo>
                  <a:cubicBezTo>
                    <a:pt x="1209546" y="730667"/>
                    <a:pt x="1200615" y="724899"/>
                    <a:pt x="1190625" y="723900"/>
                  </a:cubicBezTo>
                  <a:cubicBezTo>
                    <a:pt x="1168510" y="721689"/>
                    <a:pt x="1146175" y="723900"/>
                    <a:pt x="1123950" y="723900"/>
                  </a:cubicBezTo>
                  <a:lnTo>
                    <a:pt x="1123950" y="723900"/>
                  </a:lnTo>
                  <a:cubicBezTo>
                    <a:pt x="1098550" y="704850"/>
                    <a:pt x="1074536" y="683796"/>
                    <a:pt x="1047750" y="666750"/>
                  </a:cubicBezTo>
                  <a:cubicBezTo>
                    <a:pt x="1039279" y="661360"/>
                    <a:pt x="1028829" y="659983"/>
                    <a:pt x="1019175" y="657225"/>
                  </a:cubicBezTo>
                  <a:cubicBezTo>
                    <a:pt x="1006588" y="653629"/>
                    <a:pt x="981075" y="647700"/>
                    <a:pt x="981075" y="647700"/>
                  </a:cubicBezTo>
                  <a:lnTo>
                    <a:pt x="981075" y="647700"/>
                  </a:lnTo>
                  <a:lnTo>
                    <a:pt x="742950" y="485775"/>
                  </a:lnTo>
                  <a:cubicBezTo>
                    <a:pt x="720725" y="463550"/>
                    <a:pt x="699637" y="440126"/>
                    <a:pt x="676275" y="419100"/>
                  </a:cubicBezTo>
                  <a:cubicBezTo>
                    <a:pt x="667766" y="411442"/>
                    <a:pt x="656494" y="407379"/>
                    <a:pt x="647700" y="400050"/>
                  </a:cubicBezTo>
                  <a:cubicBezTo>
                    <a:pt x="637352" y="391426"/>
                    <a:pt x="629473" y="380099"/>
                    <a:pt x="619125" y="371475"/>
                  </a:cubicBezTo>
                  <a:cubicBezTo>
                    <a:pt x="590883" y="347940"/>
                    <a:pt x="585722" y="353338"/>
                    <a:pt x="552450" y="333375"/>
                  </a:cubicBezTo>
                  <a:cubicBezTo>
                    <a:pt x="532817" y="321595"/>
                    <a:pt x="515314" y="306394"/>
                    <a:pt x="495300" y="295275"/>
                  </a:cubicBezTo>
                  <a:cubicBezTo>
                    <a:pt x="486523" y="290399"/>
                    <a:pt x="476465" y="288185"/>
                    <a:pt x="466725" y="285750"/>
                  </a:cubicBezTo>
                  <a:cubicBezTo>
                    <a:pt x="423644" y="274980"/>
                    <a:pt x="431065" y="276225"/>
                    <a:pt x="400050" y="276225"/>
                  </a:cubicBezTo>
                  <a:lnTo>
                    <a:pt x="400050" y="276225"/>
                  </a:lnTo>
                  <a:cubicBezTo>
                    <a:pt x="397068" y="269515"/>
                    <a:pt x="364737" y="183762"/>
                    <a:pt x="342900" y="161925"/>
                  </a:cubicBezTo>
                  <a:cubicBezTo>
                    <a:pt x="334805" y="153830"/>
                    <a:pt x="322420" y="150970"/>
                    <a:pt x="314325" y="142875"/>
                  </a:cubicBezTo>
                  <a:cubicBezTo>
                    <a:pt x="303100" y="131650"/>
                    <a:pt x="296975" y="116000"/>
                    <a:pt x="285750" y="104775"/>
                  </a:cubicBezTo>
                  <a:cubicBezTo>
                    <a:pt x="254533" y="73558"/>
                    <a:pt x="257175" y="100059"/>
                    <a:pt x="257175" y="76200"/>
                  </a:cubicBezTo>
                  <a:lnTo>
                    <a:pt x="257175" y="76200"/>
                  </a:lnTo>
                  <a:cubicBezTo>
                    <a:pt x="103982" y="60881"/>
                    <a:pt x="207285" y="78274"/>
                    <a:pt x="133350" y="57150"/>
                  </a:cubicBezTo>
                  <a:cubicBezTo>
                    <a:pt x="120763" y="53554"/>
                    <a:pt x="107405" y="52487"/>
                    <a:pt x="95250" y="47625"/>
                  </a:cubicBezTo>
                  <a:cubicBezTo>
                    <a:pt x="75475" y="39715"/>
                    <a:pt x="57150" y="28575"/>
                    <a:pt x="38100" y="1905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3819525" y="3283541"/>
              <a:ext cx="276225" cy="154984"/>
            </a:xfrm>
            <a:custGeom>
              <a:avLst/>
              <a:gdLst>
                <a:gd name="connsiteX0" fmla="*/ 266700 w 276225"/>
                <a:gd name="connsiteY0" fmla="*/ 154984 h 154984"/>
                <a:gd name="connsiteX1" fmla="*/ 266700 w 276225"/>
                <a:gd name="connsiteY1" fmla="*/ 154984 h 154984"/>
                <a:gd name="connsiteX2" fmla="*/ 219075 w 276225"/>
                <a:gd name="connsiteY2" fmla="*/ 69259 h 154984"/>
                <a:gd name="connsiteX3" fmla="*/ 276225 w 276225"/>
                <a:gd name="connsiteY3" fmla="*/ 2584 h 154984"/>
                <a:gd name="connsiteX4" fmla="*/ 276225 w 276225"/>
                <a:gd name="connsiteY4" fmla="*/ 2584 h 154984"/>
                <a:gd name="connsiteX5" fmla="*/ 133350 w 276225"/>
                <a:gd name="connsiteY5" fmla="*/ 12109 h 154984"/>
                <a:gd name="connsiteX6" fmla="*/ 76200 w 276225"/>
                <a:gd name="connsiteY6" fmla="*/ 40684 h 154984"/>
                <a:gd name="connsiteX7" fmla="*/ 38100 w 276225"/>
                <a:gd name="connsiteY7" fmla="*/ 50209 h 154984"/>
                <a:gd name="connsiteX8" fmla="*/ 0 w 276225"/>
                <a:gd name="connsiteY8" fmla="*/ 59734 h 154984"/>
                <a:gd name="connsiteX9" fmla="*/ 0 w 276225"/>
                <a:gd name="connsiteY9" fmla="*/ 59734 h 154984"/>
                <a:gd name="connsiteX10" fmla="*/ 266700 w 276225"/>
                <a:gd name="connsiteY10" fmla="*/ 154984 h 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225" h="154984">
                  <a:moveTo>
                    <a:pt x="266700" y="154984"/>
                  </a:moveTo>
                  <a:lnTo>
                    <a:pt x="266700" y="154984"/>
                  </a:lnTo>
                  <a:lnTo>
                    <a:pt x="219075" y="69259"/>
                  </a:lnTo>
                  <a:cubicBezTo>
                    <a:pt x="268545" y="0"/>
                    <a:pt x="239388" y="2584"/>
                    <a:pt x="276225" y="2584"/>
                  </a:cubicBezTo>
                  <a:lnTo>
                    <a:pt x="276225" y="2584"/>
                  </a:lnTo>
                  <a:cubicBezTo>
                    <a:pt x="228600" y="5759"/>
                    <a:pt x="180789" y="6838"/>
                    <a:pt x="133350" y="12109"/>
                  </a:cubicBezTo>
                  <a:cubicBezTo>
                    <a:pt x="97228" y="16123"/>
                    <a:pt x="109352" y="26476"/>
                    <a:pt x="76200" y="40684"/>
                  </a:cubicBezTo>
                  <a:cubicBezTo>
                    <a:pt x="64168" y="45841"/>
                    <a:pt x="50687" y="46613"/>
                    <a:pt x="38100" y="50209"/>
                  </a:cubicBezTo>
                  <a:cubicBezTo>
                    <a:pt x="1248" y="60738"/>
                    <a:pt x="21230" y="59734"/>
                    <a:pt x="0" y="59734"/>
                  </a:cubicBezTo>
                  <a:lnTo>
                    <a:pt x="0" y="59734"/>
                  </a:lnTo>
                  <a:lnTo>
                    <a:pt x="266700" y="154984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6" name="Forme libre 65"/>
          <p:cNvSpPr/>
          <p:nvPr/>
        </p:nvSpPr>
        <p:spPr>
          <a:xfrm>
            <a:off x="35496" y="21332"/>
            <a:ext cx="6276975" cy="3695700"/>
          </a:xfrm>
          <a:custGeom>
            <a:avLst/>
            <a:gdLst>
              <a:gd name="connsiteX0" fmla="*/ 0 w 6276975"/>
              <a:gd name="connsiteY0" fmla="*/ 0 h 3695700"/>
              <a:gd name="connsiteX1" fmla="*/ 552450 w 6276975"/>
              <a:gd name="connsiteY1" fmla="*/ 552450 h 3695700"/>
              <a:gd name="connsiteX2" fmla="*/ 733425 w 6276975"/>
              <a:gd name="connsiteY2" fmla="*/ 809625 h 3695700"/>
              <a:gd name="connsiteX3" fmla="*/ 1647825 w 6276975"/>
              <a:gd name="connsiteY3" fmla="*/ 1362075 h 3695700"/>
              <a:gd name="connsiteX4" fmla="*/ 2000250 w 6276975"/>
              <a:gd name="connsiteY4" fmla="*/ 1695450 h 3695700"/>
              <a:gd name="connsiteX5" fmla="*/ 2000250 w 6276975"/>
              <a:gd name="connsiteY5" fmla="*/ 1695450 h 3695700"/>
              <a:gd name="connsiteX6" fmla="*/ 2228850 w 6276975"/>
              <a:gd name="connsiteY6" fmla="*/ 1981200 h 3695700"/>
              <a:gd name="connsiteX7" fmla="*/ 2466975 w 6276975"/>
              <a:gd name="connsiteY7" fmla="*/ 2095500 h 3695700"/>
              <a:gd name="connsiteX8" fmla="*/ 2600325 w 6276975"/>
              <a:gd name="connsiteY8" fmla="*/ 2371725 h 3695700"/>
              <a:gd name="connsiteX9" fmla="*/ 2867025 w 6276975"/>
              <a:gd name="connsiteY9" fmla="*/ 2524125 h 3695700"/>
              <a:gd name="connsiteX10" fmla="*/ 3295650 w 6276975"/>
              <a:gd name="connsiteY10" fmla="*/ 2819400 h 3695700"/>
              <a:gd name="connsiteX11" fmla="*/ 3467100 w 6276975"/>
              <a:gd name="connsiteY11" fmla="*/ 2914650 h 3695700"/>
              <a:gd name="connsiteX12" fmla="*/ 3800475 w 6276975"/>
              <a:gd name="connsiteY12" fmla="*/ 3019425 h 3695700"/>
              <a:gd name="connsiteX13" fmla="*/ 3800475 w 6276975"/>
              <a:gd name="connsiteY13" fmla="*/ 3019425 h 3695700"/>
              <a:gd name="connsiteX14" fmla="*/ 4343400 w 6276975"/>
              <a:gd name="connsiteY14" fmla="*/ 3390900 h 3695700"/>
              <a:gd name="connsiteX15" fmla="*/ 4343400 w 6276975"/>
              <a:gd name="connsiteY15" fmla="*/ 3390900 h 3695700"/>
              <a:gd name="connsiteX16" fmla="*/ 4629150 w 6276975"/>
              <a:gd name="connsiteY16" fmla="*/ 3448050 h 3695700"/>
              <a:gd name="connsiteX17" fmla="*/ 4981575 w 6276975"/>
              <a:gd name="connsiteY17" fmla="*/ 3419475 h 3695700"/>
              <a:gd name="connsiteX18" fmla="*/ 5429250 w 6276975"/>
              <a:gd name="connsiteY18" fmla="*/ 3429000 h 3695700"/>
              <a:gd name="connsiteX19" fmla="*/ 5572125 w 6276975"/>
              <a:gd name="connsiteY19" fmla="*/ 3295650 h 3695700"/>
              <a:gd name="connsiteX20" fmla="*/ 5572125 w 6276975"/>
              <a:gd name="connsiteY20" fmla="*/ 3295650 h 3695700"/>
              <a:gd name="connsiteX21" fmla="*/ 5753100 w 6276975"/>
              <a:gd name="connsiteY21" fmla="*/ 3381375 h 3695700"/>
              <a:gd name="connsiteX22" fmla="*/ 6276975 w 6276975"/>
              <a:gd name="connsiteY22" fmla="*/ 3695700 h 3695700"/>
              <a:gd name="connsiteX23" fmla="*/ 6276975 w 6276975"/>
              <a:gd name="connsiteY2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6975" h="3695700">
                <a:moveTo>
                  <a:pt x="0" y="0"/>
                </a:moveTo>
                <a:cubicBezTo>
                  <a:pt x="215106" y="208756"/>
                  <a:pt x="430212" y="417512"/>
                  <a:pt x="552450" y="552450"/>
                </a:cubicBezTo>
                <a:cubicBezTo>
                  <a:pt x="674688" y="687388"/>
                  <a:pt x="550863" y="674688"/>
                  <a:pt x="733425" y="809625"/>
                </a:cubicBezTo>
                <a:cubicBezTo>
                  <a:pt x="915988" y="944563"/>
                  <a:pt x="1436688" y="1214438"/>
                  <a:pt x="1647825" y="1362075"/>
                </a:cubicBezTo>
                <a:cubicBezTo>
                  <a:pt x="1858962" y="1509712"/>
                  <a:pt x="2000250" y="1695450"/>
                  <a:pt x="2000250" y="1695450"/>
                </a:cubicBezTo>
                <a:lnTo>
                  <a:pt x="2000250" y="1695450"/>
                </a:lnTo>
                <a:cubicBezTo>
                  <a:pt x="2038350" y="1743075"/>
                  <a:pt x="2151063" y="1914525"/>
                  <a:pt x="2228850" y="1981200"/>
                </a:cubicBezTo>
                <a:cubicBezTo>
                  <a:pt x="2306638" y="2047875"/>
                  <a:pt x="2405063" y="2030413"/>
                  <a:pt x="2466975" y="2095500"/>
                </a:cubicBezTo>
                <a:cubicBezTo>
                  <a:pt x="2528887" y="2160587"/>
                  <a:pt x="2533650" y="2300288"/>
                  <a:pt x="2600325" y="2371725"/>
                </a:cubicBezTo>
                <a:cubicBezTo>
                  <a:pt x="2667000" y="2443162"/>
                  <a:pt x="2751138" y="2449513"/>
                  <a:pt x="2867025" y="2524125"/>
                </a:cubicBezTo>
                <a:cubicBezTo>
                  <a:pt x="2982912" y="2598737"/>
                  <a:pt x="3195638" y="2754313"/>
                  <a:pt x="3295650" y="2819400"/>
                </a:cubicBezTo>
                <a:cubicBezTo>
                  <a:pt x="3395662" y="2884487"/>
                  <a:pt x="3382963" y="2881313"/>
                  <a:pt x="3467100" y="2914650"/>
                </a:cubicBezTo>
                <a:cubicBezTo>
                  <a:pt x="3551237" y="2947987"/>
                  <a:pt x="3800475" y="3019425"/>
                  <a:pt x="3800475" y="3019425"/>
                </a:cubicBezTo>
                <a:lnTo>
                  <a:pt x="3800475" y="3019425"/>
                </a:lnTo>
                <a:lnTo>
                  <a:pt x="4343400" y="3390900"/>
                </a:lnTo>
                <a:lnTo>
                  <a:pt x="4343400" y="3390900"/>
                </a:lnTo>
                <a:cubicBezTo>
                  <a:pt x="4391025" y="3400425"/>
                  <a:pt x="4522788" y="3443288"/>
                  <a:pt x="4629150" y="3448050"/>
                </a:cubicBezTo>
                <a:cubicBezTo>
                  <a:pt x="4735513" y="3452813"/>
                  <a:pt x="4848225" y="3422650"/>
                  <a:pt x="4981575" y="3419475"/>
                </a:cubicBezTo>
                <a:cubicBezTo>
                  <a:pt x="5114925" y="3416300"/>
                  <a:pt x="5330825" y="3449637"/>
                  <a:pt x="5429250" y="3429000"/>
                </a:cubicBezTo>
                <a:cubicBezTo>
                  <a:pt x="5527675" y="3408363"/>
                  <a:pt x="5572125" y="3295650"/>
                  <a:pt x="5572125" y="3295650"/>
                </a:cubicBezTo>
                <a:lnTo>
                  <a:pt x="5572125" y="3295650"/>
                </a:lnTo>
                <a:cubicBezTo>
                  <a:pt x="5602287" y="3309937"/>
                  <a:pt x="5635625" y="3314700"/>
                  <a:pt x="5753100" y="3381375"/>
                </a:cubicBezTo>
                <a:cubicBezTo>
                  <a:pt x="5870575" y="3448050"/>
                  <a:pt x="6276975" y="3695700"/>
                  <a:pt x="6276975" y="3695700"/>
                </a:cubicBezTo>
                <a:lnTo>
                  <a:pt x="6276975" y="3695700"/>
                </a:lnTo>
              </a:path>
            </a:pathLst>
          </a:custGeom>
          <a:noFill/>
          <a:ln w="825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Forme libre 34"/>
          <p:cNvSpPr/>
          <p:nvPr/>
        </p:nvSpPr>
        <p:spPr>
          <a:xfrm>
            <a:off x="28575" y="1473200"/>
            <a:ext cx="7000875" cy="2767012"/>
          </a:xfrm>
          <a:custGeom>
            <a:avLst/>
            <a:gdLst>
              <a:gd name="connsiteX0" fmla="*/ 0 w 7000875"/>
              <a:gd name="connsiteY0" fmla="*/ 22225 h 2767012"/>
              <a:gd name="connsiteX1" fmla="*/ 314325 w 7000875"/>
              <a:gd name="connsiteY1" fmla="*/ 41275 h 2767012"/>
              <a:gd name="connsiteX2" fmla="*/ 476250 w 7000875"/>
              <a:gd name="connsiteY2" fmla="*/ 269875 h 2767012"/>
              <a:gd name="connsiteX3" fmla="*/ 800100 w 7000875"/>
              <a:gd name="connsiteY3" fmla="*/ 536575 h 2767012"/>
              <a:gd name="connsiteX4" fmla="*/ 971550 w 7000875"/>
              <a:gd name="connsiteY4" fmla="*/ 565150 h 2767012"/>
              <a:gd name="connsiteX5" fmla="*/ 1057275 w 7000875"/>
              <a:gd name="connsiteY5" fmla="*/ 669925 h 2767012"/>
              <a:gd name="connsiteX6" fmla="*/ 1333500 w 7000875"/>
              <a:gd name="connsiteY6" fmla="*/ 784225 h 2767012"/>
              <a:gd name="connsiteX7" fmla="*/ 1438275 w 7000875"/>
              <a:gd name="connsiteY7" fmla="*/ 898525 h 2767012"/>
              <a:gd name="connsiteX8" fmla="*/ 1619250 w 7000875"/>
              <a:gd name="connsiteY8" fmla="*/ 1098550 h 2767012"/>
              <a:gd name="connsiteX9" fmla="*/ 1619250 w 7000875"/>
              <a:gd name="connsiteY9" fmla="*/ 1098550 h 2767012"/>
              <a:gd name="connsiteX10" fmla="*/ 1790700 w 7000875"/>
              <a:gd name="connsiteY10" fmla="*/ 1165225 h 2767012"/>
              <a:gd name="connsiteX11" fmla="*/ 1981200 w 7000875"/>
              <a:gd name="connsiteY11" fmla="*/ 1250950 h 2767012"/>
              <a:gd name="connsiteX12" fmla="*/ 1981200 w 7000875"/>
              <a:gd name="connsiteY12" fmla="*/ 1250950 h 2767012"/>
              <a:gd name="connsiteX13" fmla="*/ 2152650 w 7000875"/>
              <a:gd name="connsiteY13" fmla="*/ 1527175 h 2767012"/>
              <a:gd name="connsiteX14" fmla="*/ 2362200 w 7000875"/>
              <a:gd name="connsiteY14" fmla="*/ 1670050 h 2767012"/>
              <a:gd name="connsiteX15" fmla="*/ 2552700 w 7000875"/>
              <a:gd name="connsiteY15" fmla="*/ 1736725 h 2767012"/>
              <a:gd name="connsiteX16" fmla="*/ 2609850 w 7000875"/>
              <a:gd name="connsiteY16" fmla="*/ 1831975 h 2767012"/>
              <a:gd name="connsiteX17" fmla="*/ 2771775 w 7000875"/>
              <a:gd name="connsiteY17" fmla="*/ 1936750 h 2767012"/>
              <a:gd name="connsiteX18" fmla="*/ 2809875 w 7000875"/>
              <a:gd name="connsiteY18" fmla="*/ 2022475 h 2767012"/>
              <a:gd name="connsiteX19" fmla="*/ 3057525 w 7000875"/>
              <a:gd name="connsiteY19" fmla="*/ 2165350 h 2767012"/>
              <a:gd name="connsiteX20" fmla="*/ 3209925 w 7000875"/>
              <a:gd name="connsiteY20" fmla="*/ 2289175 h 2767012"/>
              <a:gd name="connsiteX21" fmla="*/ 3209925 w 7000875"/>
              <a:gd name="connsiteY21" fmla="*/ 2289175 h 2767012"/>
              <a:gd name="connsiteX22" fmla="*/ 3505200 w 7000875"/>
              <a:gd name="connsiteY22" fmla="*/ 2355850 h 2767012"/>
              <a:gd name="connsiteX23" fmla="*/ 3676650 w 7000875"/>
              <a:gd name="connsiteY23" fmla="*/ 2393950 h 2767012"/>
              <a:gd name="connsiteX24" fmla="*/ 3676650 w 7000875"/>
              <a:gd name="connsiteY24" fmla="*/ 2393950 h 2767012"/>
              <a:gd name="connsiteX25" fmla="*/ 4238625 w 7000875"/>
              <a:gd name="connsiteY25" fmla="*/ 2365375 h 2767012"/>
              <a:gd name="connsiteX26" fmla="*/ 4733925 w 7000875"/>
              <a:gd name="connsiteY26" fmla="*/ 2651125 h 2767012"/>
              <a:gd name="connsiteX27" fmla="*/ 5000625 w 7000875"/>
              <a:gd name="connsiteY27" fmla="*/ 2679700 h 2767012"/>
              <a:gd name="connsiteX28" fmla="*/ 5600700 w 7000875"/>
              <a:gd name="connsiteY28" fmla="*/ 2689225 h 2767012"/>
              <a:gd name="connsiteX29" fmla="*/ 5838825 w 7000875"/>
              <a:gd name="connsiteY29" fmla="*/ 2727325 h 2767012"/>
              <a:gd name="connsiteX30" fmla="*/ 6096000 w 7000875"/>
              <a:gd name="connsiteY30" fmla="*/ 2746375 h 2767012"/>
              <a:gd name="connsiteX31" fmla="*/ 6324600 w 7000875"/>
              <a:gd name="connsiteY31" fmla="*/ 2603500 h 2767012"/>
              <a:gd name="connsiteX32" fmla="*/ 6562725 w 7000875"/>
              <a:gd name="connsiteY32" fmla="*/ 2555875 h 2767012"/>
              <a:gd name="connsiteX33" fmla="*/ 6562725 w 7000875"/>
              <a:gd name="connsiteY33" fmla="*/ 2555875 h 2767012"/>
              <a:gd name="connsiteX34" fmla="*/ 7000875 w 7000875"/>
              <a:gd name="connsiteY34" fmla="*/ 2317750 h 2767012"/>
              <a:gd name="connsiteX35" fmla="*/ 7000875 w 7000875"/>
              <a:gd name="connsiteY35" fmla="*/ 2317750 h 2767012"/>
              <a:gd name="connsiteX36" fmla="*/ 7000875 w 7000875"/>
              <a:gd name="connsiteY36" fmla="*/ 2317750 h 276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00875" h="2767012">
                <a:moveTo>
                  <a:pt x="0" y="22225"/>
                </a:moveTo>
                <a:cubicBezTo>
                  <a:pt x="117475" y="11112"/>
                  <a:pt x="234950" y="0"/>
                  <a:pt x="314325" y="41275"/>
                </a:cubicBezTo>
                <a:cubicBezTo>
                  <a:pt x="393700" y="82550"/>
                  <a:pt x="395288" y="187325"/>
                  <a:pt x="476250" y="269875"/>
                </a:cubicBezTo>
                <a:cubicBezTo>
                  <a:pt x="557212" y="352425"/>
                  <a:pt x="717550" y="487363"/>
                  <a:pt x="800100" y="536575"/>
                </a:cubicBezTo>
                <a:cubicBezTo>
                  <a:pt x="882650" y="585788"/>
                  <a:pt x="928688" y="542925"/>
                  <a:pt x="971550" y="565150"/>
                </a:cubicBezTo>
                <a:cubicBezTo>
                  <a:pt x="1014412" y="587375"/>
                  <a:pt x="996950" y="633413"/>
                  <a:pt x="1057275" y="669925"/>
                </a:cubicBezTo>
                <a:cubicBezTo>
                  <a:pt x="1117600" y="706437"/>
                  <a:pt x="1270000" y="746125"/>
                  <a:pt x="1333500" y="784225"/>
                </a:cubicBezTo>
                <a:cubicBezTo>
                  <a:pt x="1397000" y="822325"/>
                  <a:pt x="1438275" y="898525"/>
                  <a:pt x="1438275" y="898525"/>
                </a:cubicBezTo>
                <a:lnTo>
                  <a:pt x="1619250" y="1098550"/>
                </a:lnTo>
                <a:lnTo>
                  <a:pt x="1619250" y="1098550"/>
                </a:lnTo>
                <a:cubicBezTo>
                  <a:pt x="1647825" y="1109662"/>
                  <a:pt x="1730375" y="1139825"/>
                  <a:pt x="1790700" y="1165225"/>
                </a:cubicBezTo>
                <a:cubicBezTo>
                  <a:pt x="1851025" y="1190625"/>
                  <a:pt x="1981200" y="1250950"/>
                  <a:pt x="1981200" y="1250950"/>
                </a:cubicBezTo>
                <a:lnTo>
                  <a:pt x="1981200" y="1250950"/>
                </a:lnTo>
                <a:cubicBezTo>
                  <a:pt x="2009775" y="1296988"/>
                  <a:pt x="2089150" y="1457325"/>
                  <a:pt x="2152650" y="1527175"/>
                </a:cubicBezTo>
                <a:cubicBezTo>
                  <a:pt x="2216150" y="1597025"/>
                  <a:pt x="2295525" y="1635125"/>
                  <a:pt x="2362200" y="1670050"/>
                </a:cubicBezTo>
                <a:cubicBezTo>
                  <a:pt x="2428875" y="1704975"/>
                  <a:pt x="2511425" y="1709738"/>
                  <a:pt x="2552700" y="1736725"/>
                </a:cubicBezTo>
                <a:cubicBezTo>
                  <a:pt x="2593975" y="1763712"/>
                  <a:pt x="2573338" y="1798638"/>
                  <a:pt x="2609850" y="1831975"/>
                </a:cubicBezTo>
                <a:cubicBezTo>
                  <a:pt x="2646363" y="1865313"/>
                  <a:pt x="2738438" y="1905000"/>
                  <a:pt x="2771775" y="1936750"/>
                </a:cubicBezTo>
                <a:cubicBezTo>
                  <a:pt x="2805112" y="1968500"/>
                  <a:pt x="2762250" y="1984375"/>
                  <a:pt x="2809875" y="2022475"/>
                </a:cubicBezTo>
                <a:cubicBezTo>
                  <a:pt x="2857500" y="2060575"/>
                  <a:pt x="2990850" y="2120900"/>
                  <a:pt x="3057525" y="2165350"/>
                </a:cubicBezTo>
                <a:cubicBezTo>
                  <a:pt x="3124200" y="2209800"/>
                  <a:pt x="3209925" y="2289175"/>
                  <a:pt x="3209925" y="2289175"/>
                </a:cubicBezTo>
                <a:lnTo>
                  <a:pt x="3209925" y="2289175"/>
                </a:lnTo>
                <a:lnTo>
                  <a:pt x="3505200" y="2355850"/>
                </a:lnTo>
                <a:lnTo>
                  <a:pt x="3676650" y="2393950"/>
                </a:lnTo>
                <a:lnTo>
                  <a:pt x="3676650" y="2393950"/>
                </a:lnTo>
                <a:cubicBezTo>
                  <a:pt x="3770312" y="2389188"/>
                  <a:pt x="4062413" y="2322513"/>
                  <a:pt x="4238625" y="2365375"/>
                </a:cubicBezTo>
                <a:cubicBezTo>
                  <a:pt x="4414838" y="2408238"/>
                  <a:pt x="4606925" y="2598738"/>
                  <a:pt x="4733925" y="2651125"/>
                </a:cubicBezTo>
                <a:cubicBezTo>
                  <a:pt x="4860925" y="2703512"/>
                  <a:pt x="4856163" y="2673350"/>
                  <a:pt x="5000625" y="2679700"/>
                </a:cubicBezTo>
                <a:cubicBezTo>
                  <a:pt x="5145087" y="2686050"/>
                  <a:pt x="5461000" y="2681288"/>
                  <a:pt x="5600700" y="2689225"/>
                </a:cubicBezTo>
                <a:cubicBezTo>
                  <a:pt x="5740400" y="2697162"/>
                  <a:pt x="5756275" y="2717800"/>
                  <a:pt x="5838825" y="2727325"/>
                </a:cubicBezTo>
                <a:cubicBezTo>
                  <a:pt x="5921375" y="2736850"/>
                  <a:pt x="6015038" y="2767012"/>
                  <a:pt x="6096000" y="2746375"/>
                </a:cubicBezTo>
                <a:cubicBezTo>
                  <a:pt x="6176962" y="2725738"/>
                  <a:pt x="6246813" y="2635250"/>
                  <a:pt x="6324600" y="2603500"/>
                </a:cubicBezTo>
                <a:cubicBezTo>
                  <a:pt x="6402387" y="2571750"/>
                  <a:pt x="6562725" y="2555875"/>
                  <a:pt x="6562725" y="2555875"/>
                </a:cubicBezTo>
                <a:lnTo>
                  <a:pt x="6562725" y="2555875"/>
                </a:lnTo>
                <a:lnTo>
                  <a:pt x="7000875" y="2317750"/>
                </a:lnTo>
                <a:lnTo>
                  <a:pt x="7000875" y="2317750"/>
                </a:lnTo>
                <a:lnTo>
                  <a:pt x="7000875" y="2317750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orme libre 35"/>
          <p:cNvSpPr/>
          <p:nvPr/>
        </p:nvSpPr>
        <p:spPr>
          <a:xfrm>
            <a:off x="35496" y="9525"/>
            <a:ext cx="6276975" cy="3695700"/>
          </a:xfrm>
          <a:custGeom>
            <a:avLst/>
            <a:gdLst>
              <a:gd name="connsiteX0" fmla="*/ 0 w 6276975"/>
              <a:gd name="connsiteY0" fmla="*/ 0 h 3695700"/>
              <a:gd name="connsiteX1" fmla="*/ 552450 w 6276975"/>
              <a:gd name="connsiteY1" fmla="*/ 552450 h 3695700"/>
              <a:gd name="connsiteX2" fmla="*/ 733425 w 6276975"/>
              <a:gd name="connsiteY2" fmla="*/ 809625 h 3695700"/>
              <a:gd name="connsiteX3" fmla="*/ 1647825 w 6276975"/>
              <a:gd name="connsiteY3" fmla="*/ 1362075 h 3695700"/>
              <a:gd name="connsiteX4" fmla="*/ 2000250 w 6276975"/>
              <a:gd name="connsiteY4" fmla="*/ 1695450 h 3695700"/>
              <a:gd name="connsiteX5" fmla="*/ 2000250 w 6276975"/>
              <a:gd name="connsiteY5" fmla="*/ 1695450 h 3695700"/>
              <a:gd name="connsiteX6" fmla="*/ 2228850 w 6276975"/>
              <a:gd name="connsiteY6" fmla="*/ 1981200 h 3695700"/>
              <a:gd name="connsiteX7" fmla="*/ 2466975 w 6276975"/>
              <a:gd name="connsiteY7" fmla="*/ 2095500 h 3695700"/>
              <a:gd name="connsiteX8" fmla="*/ 2600325 w 6276975"/>
              <a:gd name="connsiteY8" fmla="*/ 2371725 h 3695700"/>
              <a:gd name="connsiteX9" fmla="*/ 2867025 w 6276975"/>
              <a:gd name="connsiteY9" fmla="*/ 2524125 h 3695700"/>
              <a:gd name="connsiteX10" fmla="*/ 3295650 w 6276975"/>
              <a:gd name="connsiteY10" fmla="*/ 2819400 h 3695700"/>
              <a:gd name="connsiteX11" fmla="*/ 3467100 w 6276975"/>
              <a:gd name="connsiteY11" fmla="*/ 2914650 h 3695700"/>
              <a:gd name="connsiteX12" fmla="*/ 3800475 w 6276975"/>
              <a:gd name="connsiteY12" fmla="*/ 3019425 h 3695700"/>
              <a:gd name="connsiteX13" fmla="*/ 3800475 w 6276975"/>
              <a:gd name="connsiteY13" fmla="*/ 3019425 h 3695700"/>
              <a:gd name="connsiteX14" fmla="*/ 4343400 w 6276975"/>
              <a:gd name="connsiteY14" fmla="*/ 3390900 h 3695700"/>
              <a:gd name="connsiteX15" fmla="*/ 4343400 w 6276975"/>
              <a:gd name="connsiteY15" fmla="*/ 3390900 h 3695700"/>
              <a:gd name="connsiteX16" fmla="*/ 4629150 w 6276975"/>
              <a:gd name="connsiteY16" fmla="*/ 3448050 h 3695700"/>
              <a:gd name="connsiteX17" fmla="*/ 4981575 w 6276975"/>
              <a:gd name="connsiteY17" fmla="*/ 3419475 h 3695700"/>
              <a:gd name="connsiteX18" fmla="*/ 5429250 w 6276975"/>
              <a:gd name="connsiteY18" fmla="*/ 3429000 h 3695700"/>
              <a:gd name="connsiteX19" fmla="*/ 5572125 w 6276975"/>
              <a:gd name="connsiteY19" fmla="*/ 3295650 h 3695700"/>
              <a:gd name="connsiteX20" fmla="*/ 5572125 w 6276975"/>
              <a:gd name="connsiteY20" fmla="*/ 3295650 h 3695700"/>
              <a:gd name="connsiteX21" fmla="*/ 5753100 w 6276975"/>
              <a:gd name="connsiteY21" fmla="*/ 3381375 h 3695700"/>
              <a:gd name="connsiteX22" fmla="*/ 6276975 w 6276975"/>
              <a:gd name="connsiteY22" fmla="*/ 3695700 h 3695700"/>
              <a:gd name="connsiteX23" fmla="*/ 6276975 w 6276975"/>
              <a:gd name="connsiteY2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6975" h="3695700">
                <a:moveTo>
                  <a:pt x="0" y="0"/>
                </a:moveTo>
                <a:cubicBezTo>
                  <a:pt x="215106" y="208756"/>
                  <a:pt x="430212" y="417512"/>
                  <a:pt x="552450" y="552450"/>
                </a:cubicBezTo>
                <a:cubicBezTo>
                  <a:pt x="674688" y="687388"/>
                  <a:pt x="550863" y="674688"/>
                  <a:pt x="733425" y="809625"/>
                </a:cubicBezTo>
                <a:cubicBezTo>
                  <a:pt x="915988" y="944563"/>
                  <a:pt x="1436688" y="1214438"/>
                  <a:pt x="1647825" y="1362075"/>
                </a:cubicBezTo>
                <a:cubicBezTo>
                  <a:pt x="1858962" y="1509712"/>
                  <a:pt x="2000250" y="1695450"/>
                  <a:pt x="2000250" y="1695450"/>
                </a:cubicBezTo>
                <a:lnTo>
                  <a:pt x="2000250" y="1695450"/>
                </a:lnTo>
                <a:cubicBezTo>
                  <a:pt x="2038350" y="1743075"/>
                  <a:pt x="2151063" y="1914525"/>
                  <a:pt x="2228850" y="1981200"/>
                </a:cubicBezTo>
                <a:cubicBezTo>
                  <a:pt x="2306638" y="2047875"/>
                  <a:pt x="2405063" y="2030413"/>
                  <a:pt x="2466975" y="2095500"/>
                </a:cubicBezTo>
                <a:cubicBezTo>
                  <a:pt x="2528887" y="2160587"/>
                  <a:pt x="2533650" y="2300288"/>
                  <a:pt x="2600325" y="2371725"/>
                </a:cubicBezTo>
                <a:cubicBezTo>
                  <a:pt x="2667000" y="2443162"/>
                  <a:pt x="2751138" y="2449513"/>
                  <a:pt x="2867025" y="2524125"/>
                </a:cubicBezTo>
                <a:cubicBezTo>
                  <a:pt x="2982912" y="2598737"/>
                  <a:pt x="3195638" y="2754313"/>
                  <a:pt x="3295650" y="2819400"/>
                </a:cubicBezTo>
                <a:cubicBezTo>
                  <a:pt x="3395662" y="2884487"/>
                  <a:pt x="3382963" y="2881313"/>
                  <a:pt x="3467100" y="2914650"/>
                </a:cubicBezTo>
                <a:cubicBezTo>
                  <a:pt x="3551237" y="2947987"/>
                  <a:pt x="3800475" y="3019425"/>
                  <a:pt x="3800475" y="3019425"/>
                </a:cubicBezTo>
                <a:lnTo>
                  <a:pt x="3800475" y="3019425"/>
                </a:lnTo>
                <a:lnTo>
                  <a:pt x="4343400" y="3390900"/>
                </a:lnTo>
                <a:lnTo>
                  <a:pt x="4343400" y="3390900"/>
                </a:lnTo>
                <a:cubicBezTo>
                  <a:pt x="4391025" y="3400425"/>
                  <a:pt x="4522788" y="3443288"/>
                  <a:pt x="4629150" y="3448050"/>
                </a:cubicBezTo>
                <a:cubicBezTo>
                  <a:pt x="4735513" y="3452813"/>
                  <a:pt x="4848225" y="3422650"/>
                  <a:pt x="4981575" y="3419475"/>
                </a:cubicBezTo>
                <a:cubicBezTo>
                  <a:pt x="5114925" y="3416300"/>
                  <a:pt x="5330825" y="3449637"/>
                  <a:pt x="5429250" y="3429000"/>
                </a:cubicBezTo>
                <a:cubicBezTo>
                  <a:pt x="5527675" y="3408363"/>
                  <a:pt x="5572125" y="3295650"/>
                  <a:pt x="5572125" y="3295650"/>
                </a:cubicBezTo>
                <a:lnTo>
                  <a:pt x="5572125" y="3295650"/>
                </a:lnTo>
                <a:cubicBezTo>
                  <a:pt x="5602287" y="3309937"/>
                  <a:pt x="5635625" y="3314700"/>
                  <a:pt x="5753100" y="3381375"/>
                </a:cubicBezTo>
                <a:cubicBezTo>
                  <a:pt x="5870575" y="3448050"/>
                  <a:pt x="6276975" y="3695700"/>
                  <a:pt x="6276975" y="3695700"/>
                </a:cubicBezTo>
                <a:lnTo>
                  <a:pt x="6276975" y="3695700"/>
                </a:lnTo>
              </a:path>
            </a:pathLst>
          </a:custGeom>
          <a:noFill/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7" name="Forme libre 36"/>
          <p:cNvSpPr/>
          <p:nvPr/>
        </p:nvSpPr>
        <p:spPr>
          <a:xfrm>
            <a:off x="3448050" y="2200275"/>
            <a:ext cx="3343275" cy="3449637"/>
          </a:xfrm>
          <a:custGeom>
            <a:avLst/>
            <a:gdLst>
              <a:gd name="connsiteX0" fmla="*/ 0 w 3343275"/>
              <a:gd name="connsiteY0" fmla="*/ 0 h 3449637"/>
              <a:gd name="connsiteX1" fmla="*/ 57150 w 3343275"/>
              <a:gd name="connsiteY1" fmla="*/ 771525 h 3449637"/>
              <a:gd name="connsiteX2" fmla="*/ 57150 w 3343275"/>
              <a:gd name="connsiteY2" fmla="*/ 771525 h 3449637"/>
              <a:gd name="connsiteX3" fmla="*/ 152400 w 3343275"/>
              <a:gd name="connsiteY3" fmla="*/ 1152525 h 3449637"/>
              <a:gd name="connsiteX4" fmla="*/ 209550 w 3343275"/>
              <a:gd name="connsiteY4" fmla="*/ 1390650 h 3449637"/>
              <a:gd name="connsiteX5" fmla="*/ 171450 w 3343275"/>
              <a:gd name="connsiteY5" fmla="*/ 1504950 h 3449637"/>
              <a:gd name="connsiteX6" fmla="*/ 228600 w 3343275"/>
              <a:gd name="connsiteY6" fmla="*/ 1647825 h 3449637"/>
              <a:gd name="connsiteX7" fmla="*/ 361950 w 3343275"/>
              <a:gd name="connsiteY7" fmla="*/ 1828800 h 3449637"/>
              <a:gd name="connsiteX8" fmla="*/ 361950 w 3343275"/>
              <a:gd name="connsiteY8" fmla="*/ 1905000 h 3449637"/>
              <a:gd name="connsiteX9" fmla="*/ 552450 w 3343275"/>
              <a:gd name="connsiteY9" fmla="*/ 2209800 h 3449637"/>
              <a:gd name="connsiteX10" fmla="*/ 762000 w 3343275"/>
              <a:gd name="connsiteY10" fmla="*/ 2419350 h 3449637"/>
              <a:gd name="connsiteX11" fmla="*/ 952500 w 3343275"/>
              <a:gd name="connsiteY11" fmla="*/ 2724150 h 3449637"/>
              <a:gd name="connsiteX12" fmla="*/ 1209675 w 3343275"/>
              <a:gd name="connsiteY12" fmla="*/ 2933700 h 3449637"/>
              <a:gd name="connsiteX13" fmla="*/ 1333500 w 3343275"/>
              <a:gd name="connsiteY13" fmla="*/ 2933700 h 3449637"/>
              <a:gd name="connsiteX14" fmla="*/ 1685925 w 3343275"/>
              <a:gd name="connsiteY14" fmla="*/ 3171825 h 3449637"/>
              <a:gd name="connsiteX15" fmla="*/ 1685925 w 3343275"/>
              <a:gd name="connsiteY15" fmla="*/ 3171825 h 3449637"/>
              <a:gd name="connsiteX16" fmla="*/ 2457450 w 3343275"/>
              <a:gd name="connsiteY16" fmla="*/ 3409950 h 3449637"/>
              <a:gd name="connsiteX17" fmla="*/ 2819400 w 3343275"/>
              <a:gd name="connsiteY17" fmla="*/ 3409950 h 3449637"/>
              <a:gd name="connsiteX18" fmla="*/ 2819400 w 3343275"/>
              <a:gd name="connsiteY18" fmla="*/ 3409950 h 3449637"/>
              <a:gd name="connsiteX19" fmla="*/ 3343275 w 3343275"/>
              <a:gd name="connsiteY19" fmla="*/ 3381375 h 3449637"/>
              <a:gd name="connsiteX20" fmla="*/ 3343275 w 3343275"/>
              <a:gd name="connsiteY20" fmla="*/ 3381375 h 34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3275" h="3449637">
                <a:moveTo>
                  <a:pt x="0" y="0"/>
                </a:moveTo>
                <a:lnTo>
                  <a:pt x="57150" y="771525"/>
                </a:lnTo>
                <a:lnTo>
                  <a:pt x="57150" y="771525"/>
                </a:lnTo>
                <a:cubicBezTo>
                  <a:pt x="73025" y="835025"/>
                  <a:pt x="127000" y="1049338"/>
                  <a:pt x="152400" y="1152525"/>
                </a:cubicBezTo>
                <a:cubicBezTo>
                  <a:pt x="177800" y="1255712"/>
                  <a:pt x="206375" y="1331913"/>
                  <a:pt x="209550" y="1390650"/>
                </a:cubicBezTo>
                <a:cubicBezTo>
                  <a:pt x="212725" y="1449388"/>
                  <a:pt x="168275" y="1462088"/>
                  <a:pt x="171450" y="1504950"/>
                </a:cubicBezTo>
                <a:cubicBezTo>
                  <a:pt x="174625" y="1547812"/>
                  <a:pt x="196850" y="1593850"/>
                  <a:pt x="228600" y="1647825"/>
                </a:cubicBezTo>
                <a:cubicBezTo>
                  <a:pt x="260350" y="1701800"/>
                  <a:pt x="339725" y="1785938"/>
                  <a:pt x="361950" y="1828800"/>
                </a:cubicBezTo>
                <a:cubicBezTo>
                  <a:pt x="384175" y="1871662"/>
                  <a:pt x="330200" y="1841500"/>
                  <a:pt x="361950" y="1905000"/>
                </a:cubicBezTo>
                <a:cubicBezTo>
                  <a:pt x="393700" y="1968500"/>
                  <a:pt x="485775" y="2124075"/>
                  <a:pt x="552450" y="2209800"/>
                </a:cubicBezTo>
                <a:cubicBezTo>
                  <a:pt x="619125" y="2295525"/>
                  <a:pt x="695325" y="2333625"/>
                  <a:pt x="762000" y="2419350"/>
                </a:cubicBezTo>
                <a:cubicBezTo>
                  <a:pt x="828675" y="2505075"/>
                  <a:pt x="877887" y="2638425"/>
                  <a:pt x="952500" y="2724150"/>
                </a:cubicBezTo>
                <a:cubicBezTo>
                  <a:pt x="1027113" y="2809875"/>
                  <a:pt x="1146175" y="2898775"/>
                  <a:pt x="1209675" y="2933700"/>
                </a:cubicBezTo>
                <a:cubicBezTo>
                  <a:pt x="1273175" y="2968625"/>
                  <a:pt x="1254125" y="2894013"/>
                  <a:pt x="1333500" y="2933700"/>
                </a:cubicBezTo>
                <a:cubicBezTo>
                  <a:pt x="1412875" y="2973387"/>
                  <a:pt x="1685925" y="3171825"/>
                  <a:pt x="1685925" y="3171825"/>
                </a:cubicBezTo>
                <a:lnTo>
                  <a:pt x="1685925" y="3171825"/>
                </a:lnTo>
                <a:cubicBezTo>
                  <a:pt x="1814513" y="3211513"/>
                  <a:pt x="2268538" y="3370263"/>
                  <a:pt x="2457450" y="3409950"/>
                </a:cubicBezTo>
                <a:cubicBezTo>
                  <a:pt x="2646362" y="3449637"/>
                  <a:pt x="2819400" y="3409950"/>
                  <a:pt x="2819400" y="3409950"/>
                </a:cubicBezTo>
                <a:lnTo>
                  <a:pt x="2819400" y="3409950"/>
                </a:lnTo>
                <a:lnTo>
                  <a:pt x="3343275" y="3381375"/>
                </a:lnTo>
                <a:lnTo>
                  <a:pt x="3343275" y="3381375"/>
                </a:lnTo>
              </a:path>
            </a:pathLst>
          </a:cu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Forme libre 47"/>
          <p:cNvSpPr/>
          <p:nvPr/>
        </p:nvSpPr>
        <p:spPr>
          <a:xfrm>
            <a:off x="5019675" y="-9525"/>
            <a:ext cx="1314450" cy="3571875"/>
          </a:xfrm>
          <a:custGeom>
            <a:avLst/>
            <a:gdLst>
              <a:gd name="connsiteX0" fmla="*/ 0 w 1314450"/>
              <a:gd name="connsiteY0" fmla="*/ 0 h 3571875"/>
              <a:gd name="connsiteX1" fmla="*/ 771525 w 1314450"/>
              <a:gd name="connsiteY1" fmla="*/ 762000 h 3571875"/>
              <a:gd name="connsiteX2" fmla="*/ 819150 w 1314450"/>
              <a:gd name="connsiteY2" fmla="*/ 1000125 h 3571875"/>
              <a:gd name="connsiteX3" fmla="*/ 923925 w 1314450"/>
              <a:gd name="connsiteY3" fmla="*/ 1238250 h 3571875"/>
              <a:gd name="connsiteX4" fmla="*/ 1047750 w 1314450"/>
              <a:gd name="connsiteY4" fmla="*/ 1876425 h 3571875"/>
              <a:gd name="connsiteX5" fmla="*/ 1200150 w 1314450"/>
              <a:gd name="connsiteY5" fmla="*/ 2362200 h 3571875"/>
              <a:gd name="connsiteX6" fmla="*/ 1257300 w 1314450"/>
              <a:gd name="connsiteY6" fmla="*/ 2790825 h 3571875"/>
              <a:gd name="connsiteX7" fmla="*/ 1257300 w 1314450"/>
              <a:gd name="connsiteY7" fmla="*/ 2790825 h 3571875"/>
              <a:gd name="connsiteX8" fmla="*/ 1295400 w 1314450"/>
              <a:gd name="connsiteY8" fmla="*/ 3086100 h 3571875"/>
              <a:gd name="connsiteX9" fmla="*/ 1143000 w 1314450"/>
              <a:gd name="connsiteY9" fmla="*/ 3381375 h 3571875"/>
              <a:gd name="connsiteX10" fmla="*/ 990600 w 1314450"/>
              <a:gd name="connsiteY10" fmla="*/ 3571875 h 3571875"/>
              <a:gd name="connsiteX11" fmla="*/ 990600 w 1314450"/>
              <a:gd name="connsiteY11" fmla="*/ 3571875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450" h="3571875">
                <a:moveTo>
                  <a:pt x="0" y="0"/>
                </a:moveTo>
                <a:cubicBezTo>
                  <a:pt x="317500" y="297656"/>
                  <a:pt x="635000" y="595313"/>
                  <a:pt x="771525" y="762000"/>
                </a:cubicBezTo>
                <a:cubicBezTo>
                  <a:pt x="908050" y="928687"/>
                  <a:pt x="793750" y="920750"/>
                  <a:pt x="819150" y="1000125"/>
                </a:cubicBezTo>
                <a:cubicBezTo>
                  <a:pt x="844550" y="1079500"/>
                  <a:pt x="885825" y="1092200"/>
                  <a:pt x="923925" y="1238250"/>
                </a:cubicBezTo>
                <a:cubicBezTo>
                  <a:pt x="962025" y="1384300"/>
                  <a:pt x="1001713" y="1689100"/>
                  <a:pt x="1047750" y="1876425"/>
                </a:cubicBezTo>
                <a:cubicBezTo>
                  <a:pt x="1093787" y="2063750"/>
                  <a:pt x="1165225" y="2209800"/>
                  <a:pt x="1200150" y="2362200"/>
                </a:cubicBezTo>
                <a:cubicBezTo>
                  <a:pt x="1235075" y="2514600"/>
                  <a:pt x="1257300" y="2790825"/>
                  <a:pt x="1257300" y="2790825"/>
                </a:cubicBezTo>
                <a:lnTo>
                  <a:pt x="1257300" y="2790825"/>
                </a:lnTo>
                <a:cubicBezTo>
                  <a:pt x="1263650" y="2840038"/>
                  <a:pt x="1314450" y="2987675"/>
                  <a:pt x="1295400" y="3086100"/>
                </a:cubicBezTo>
                <a:cubicBezTo>
                  <a:pt x="1276350" y="3184525"/>
                  <a:pt x="1193800" y="3300413"/>
                  <a:pt x="1143000" y="3381375"/>
                </a:cubicBezTo>
                <a:cubicBezTo>
                  <a:pt x="1092200" y="3462337"/>
                  <a:pt x="990600" y="3571875"/>
                  <a:pt x="990600" y="3571875"/>
                </a:cubicBezTo>
                <a:lnTo>
                  <a:pt x="990600" y="3571875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Forme libre 48"/>
          <p:cNvSpPr/>
          <p:nvPr/>
        </p:nvSpPr>
        <p:spPr>
          <a:xfrm>
            <a:off x="5724128" y="38100"/>
            <a:ext cx="1760537" cy="3733800"/>
          </a:xfrm>
          <a:custGeom>
            <a:avLst/>
            <a:gdLst>
              <a:gd name="connsiteX0" fmla="*/ 0 w 1760537"/>
              <a:gd name="connsiteY0" fmla="*/ 0 h 3733800"/>
              <a:gd name="connsiteX1" fmla="*/ 400050 w 1760537"/>
              <a:gd name="connsiteY1" fmla="*/ 495300 h 3733800"/>
              <a:gd name="connsiteX2" fmla="*/ 476250 w 1760537"/>
              <a:gd name="connsiteY2" fmla="*/ 876300 h 3733800"/>
              <a:gd name="connsiteX3" fmla="*/ 781050 w 1760537"/>
              <a:gd name="connsiteY3" fmla="*/ 1276350 h 3733800"/>
              <a:gd name="connsiteX4" fmla="*/ 838200 w 1760537"/>
              <a:gd name="connsiteY4" fmla="*/ 1581150 h 3733800"/>
              <a:gd name="connsiteX5" fmla="*/ 971550 w 1760537"/>
              <a:gd name="connsiteY5" fmla="*/ 1800225 h 3733800"/>
              <a:gd name="connsiteX6" fmla="*/ 1047750 w 1760537"/>
              <a:gd name="connsiteY6" fmla="*/ 2314575 h 3733800"/>
              <a:gd name="connsiteX7" fmla="*/ 1562100 w 1760537"/>
              <a:gd name="connsiteY7" fmla="*/ 2971800 h 3733800"/>
              <a:gd name="connsiteX8" fmla="*/ 1609725 w 1760537"/>
              <a:gd name="connsiteY8" fmla="*/ 3086100 h 3733800"/>
              <a:gd name="connsiteX9" fmla="*/ 1609725 w 1760537"/>
              <a:gd name="connsiteY9" fmla="*/ 3086100 h 3733800"/>
              <a:gd name="connsiteX10" fmla="*/ 1619250 w 1760537"/>
              <a:gd name="connsiteY10" fmla="*/ 3200400 h 3733800"/>
              <a:gd name="connsiteX11" fmla="*/ 762000 w 1760537"/>
              <a:gd name="connsiteY11" fmla="*/ 3705225 h 3733800"/>
              <a:gd name="connsiteX12" fmla="*/ 762000 w 1760537"/>
              <a:gd name="connsiteY12" fmla="*/ 3705225 h 3733800"/>
              <a:gd name="connsiteX13" fmla="*/ 723900 w 1760537"/>
              <a:gd name="connsiteY13" fmla="*/ 3733800 h 3733800"/>
              <a:gd name="connsiteX14" fmla="*/ 723900 w 1760537"/>
              <a:gd name="connsiteY14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0537" h="3733800">
                <a:moveTo>
                  <a:pt x="0" y="0"/>
                </a:moveTo>
                <a:cubicBezTo>
                  <a:pt x="160337" y="174625"/>
                  <a:pt x="320675" y="349250"/>
                  <a:pt x="400050" y="495300"/>
                </a:cubicBezTo>
                <a:cubicBezTo>
                  <a:pt x="479425" y="641350"/>
                  <a:pt x="412750" y="746125"/>
                  <a:pt x="476250" y="876300"/>
                </a:cubicBezTo>
                <a:cubicBezTo>
                  <a:pt x="539750" y="1006475"/>
                  <a:pt x="720725" y="1158875"/>
                  <a:pt x="781050" y="1276350"/>
                </a:cubicBezTo>
                <a:cubicBezTo>
                  <a:pt x="841375" y="1393825"/>
                  <a:pt x="806450" y="1493838"/>
                  <a:pt x="838200" y="1581150"/>
                </a:cubicBezTo>
                <a:cubicBezTo>
                  <a:pt x="869950" y="1668462"/>
                  <a:pt x="936625" y="1677988"/>
                  <a:pt x="971550" y="1800225"/>
                </a:cubicBezTo>
                <a:cubicBezTo>
                  <a:pt x="1006475" y="1922463"/>
                  <a:pt x="949325" y="2119312"/>
                  <a:pt x="1047750" y="2314575"/>
                </a:cubicBezTo>
                <a:cubicBezTo>
                  <a:pt x="1146175" y="2509838"/>
                  <a:pt x="1468438" y="2843213"/>
                  <a:pt x="1562100" y="2971800"/>
                </a:cubicBezTo>
                <a:cubicBezTo>
                  <a:pt x="1655763" y="3100388"/>
                  <a:pt x="1609725" y="3086100"/>
                  <a:pt x="1609725" y="3086100"/>
                </a:cubicBezTo>
                <a:lnTo>
                  <a:pt x="1609725" y="3086100"/>
                </a:lnTo>
                <a:cubicBezTo>
                  <a:pt x="1611312" y="3105150"/>
                  <a:pt x="1760537" y="3097213"/>
                  <a:pt x="1619250" y="3200400"/>
                </a:cubicBezTo>
                <a:cubicBezTo>
                  <a:pt x="1477963" y="3303587"/>
                  <a:pt x="762000" y="3705225"/>
                  <a:pt x="762000" y="3705225"/>
                </a:cubicBezTo>
                <a:lnTo>
                  <a:pt x="762000" y="3705225"/>
                </a:lnTo>
                <a:lnTo>
                  <a:pt x="723900" y="3733800"/>
                </a:lnTo>
                <a:lnTo>
                  <a:pt x="723900" y="3733800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Forme libre 49"/>
          <p:cNvSpPr/>
          <p:nvPr/>
        </p:nvSpPr>
        <p:spPr>
          <a:xfrm>
            <a:off x="5734050" y="2933700"/>
            <a:ext cx="1363663" cy="2676525"/>
          </a:xfrm>
          <a:custGeom>
            <a:avLst/>
            <a:gdLst>
              <a:gd name="connsiteX0" fmla="*/ 0 w 1363663"/>
              <a:gd name="connsiteY0" fmla="*/ 0 h 2676525"/>
              <a:gd name="connsiteX1" fmla="*/ 304800 w 1363663"/>
              <a:gd name="connsiteY1" fmla="*/ 219075 h 2676525"/>
              <a:gd name="connsiteX2" fmla="*/ 428625 w 1363663"/>
              <a:gd name="connsiteY2" fmla="*/ 438150 h 2676525"/>
              <a:gd name="connsiteX3" fmla="*/ 428625 w 1363663"/>
              <a:gd name="connsiteY3" fmla="*/ 438150 h 2676525"/>
              <a:gd name="connsiteX4" fmla="*/ 666750 w 1363663"/>
              <a:gd name="connsiteY4" fmla="*/ 771525 h 2676525"/>
              <a:gd name="connsiteX5" fmla="*/ 685800 w 1363663"/>
              <a:gd name="connsiteY5" fmla="*/ 857250 h 2676525"/>
              <a:gd name="connsiteX6" fmla="*/ 1066800 w 1363663"/>
              <a:gd name="connsiteY6" fmla="*/ 1533525 h 2676525"/>
              <a:gd name="connsiteX7" fmla="*/ 1076325 w 1363663"/>
              <a:gd name="connsiteY7" fmla="*/ 1695450 h 2676525"/>
              <a:gd name="connsiteX8" fmla="*/ 1104900 w 1363663"/>
              <a:gd name="connsiteY8" fmla="*/ 1866900 h 2676525"/>
              <a:gd name="connsiteX9" fmla="*/ 1104900 w 1363663"/>
              <a:gd name="connsiteY9" fmla="*/ 1866900 h 2676525"/>
              <a:gd name="connsiteX10" fmla="*/ 1323975 w 1363663"/>
              <a:gd name="connsiteY10" fmla="*/ 2266950 h 2676525"/>
              <a:gd name="connsiteX11" fmla="*/ 1343025 w 1363663"/>
              <a:gd name="connsiteY11" fmla="*/ 2428875 h 2676525"/>
              <a:gd name="connsiteX12" fmla="*/ 1352550 w 1363663"/>
              <a:gd name="connsiteY12" fmla="*/ 2676525 h 2676525"/>
              <a:gd name="connsiteX13" fmla="*/ 1352550 w 1363663"/>
              <a:gd name="connsiteY13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3663" h="2676525">
                <a:moveTo>
                  <a:pt x="0" y="0"/>
                </a:moveTo>
                <a:cubicBezTo>
                  <a:pt x="116681" y="73025"/>
                  <a:pt x="233363" y="146050"/>
                  <a:pt x="304800" y="219075"/>
                </a:cubicBezTo>
                <a:cubicBezTo>
                  <a:pt x="376238" y="292100"/>
                  <a:pt x="428625" y="438150"/>
                  <a:pt x="428625" y="438150"/>
                </a:cubicBezTo>
                <a:lnTo>
                  <a:pt x="428625" y="438150"/>
                </a:lnTo>
                <a:cubicBezTo>
                  <a:pt x="468312" y="493712"/>
                  <a:pt x="623887" y="701675"/>
                  <a:pt x="666750" y="771525"/>
                </a:cubicBezTo>
                <a:cubicBezTo>
                  <a:pt x="709613" y="841375"/>
                  <a:pt x="619125" y="730250"/>
                  <a:pt x="685800" y="857250"/>
                </a:cubicBezTo>
                <a:cubicBezTo>
                  <a:pt x="752475" y="984250"/>
                  <a:pt x="1001713" y="1393825"/>
                  <a:pt x="1066800" y="1533525"/>
                </a:cubicBezTo>
                <a:cubicBezTo>
                  <a:pt x="1131888" y="1673225"/>
                  <a:pt x="1069975" y="1639888"/>
                  <a:pt x="1076325" y="1695450"/>
                </a:cubicBezTo>
                <a:cubicBezTo>
                  <a:pt x="1082675" y="1751012"/>
                  <a:pt x="1104900" y="1866900"/>
                  <a:pt x="1104900" y="1866900"/>
                </a:cubicBezTo>
                <a:lnTo>
                  <a:pt x="1104900" y="1866900"/>
                </a:lnTo>
                <a:cubicBezTo>
                  <a:pt x="1141412" y="1933575"/>
                  <a:pt x="1284288" y="2173288"/>
                  <a:pt x="1323975" y="2266950"/>
                </a:cubicBezTo>
                <a:cubicBezTo>
                  <a:pt x="1363663" y="2360613"/>
                  <a:pt x="1338263" y="2360613"/>
                  <a:pt x="1343025" y="2428875"/>
                </a:cubicBezTo>
                <a:cubicBezTo>
                  <a:pt x="1347787" y="2497137"/>
                  <a:pt x="1352550" y="2676525"/>
                  <a:pt x="1352550" y="2676525"/>
                </a:cubicBezTo>
                <a:lnTo>
                  <a:pt x="1352550" y="2676525"/>
                </a:lnTo>
              </a:path>
            </a:pathLst>
          </a:cu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2" name="Forme libre 51"/>
          <p:cNvSpPr/>
          <p:nvPr/>
        </p:nvSpPr>
        <p:spPr>
          <a:xfrm>
            <a:off x="6677025" y="5610572"/>
            <a:ext cx="1914525" cy="266700"/>
          </a:xfrm>
          <a:custGeom>
            <a:avLst/>
            <a:gdLst>
              <a:gd name="connsiteX0" fmla="*/ 0 w 1914525"/>
              <a:gd name="connsiteY0" fmla="*/ 0 h 266700"/>
              <a:gd name="connsiteX1" fmla="*/ 361950 w 1914525"/>
              <a:gd name="connsiteY1" fmla="*/ 28575 h 266700"/>
              <a:gd name="connsiteX2" fmla="*/ 457200 w 1914525"/>
              <a:gd name="connsiteY2" fmla="*/ 161925 h 266700"/>
              <a:gd name="connsiteX3" fmla="*/ 914400 w 1914525"/>
              <a:gd name="connsiteY3" fmla="*/ 219075 h 266700"/>
              <a:gd name="connsiteX4" fmla="*/ 1485900 w 1914525"/>
              <a:gd name="connsiteY4" fmla="*/ 257175 h 266700"/>
              <a:gd name="connsiteX5" fmla="*/ 1790700 w 1914525"/>
              <a:gd name="connsiteY5" fmla="*/ 266700 h 266700"/>
              <a:gd name="connsiteX6" fmla="*/ 1790700 w 1914525"/>
              <a:gd name="connsiteY6" fmla="*/ 266700 h 266700"/>
              <a:gd name="connsiteX7" fmla="*/ 1914525 w 1914525"/>
              <a:gd name="connsiteY7" fmla="*/ 1143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525" h="266700">
                <a:moveTo>
                  <a:pt x="0" y="0"/>
                </a:moveTo>
                <a:cubicBezTo>
                  <a:pt x="142875" y="794"/>
                  <a:pt x="285750" y="1588"/>
                  <a:pt x="361950" y="28575"/>
                </a:cubicBezTo>
                <a:cubicBezTo>
                  <a:pt x="438150" y="55563"/>
                  <a:pt x="365125" y="130175"/>
                  <a:pt x="457200" y="161925"/>
                </a:cubicBezTo>
                <a:cubicBezTo>
                  <a:pt x="549275" y="193675"/>
                  <a:pt x="742950" y="203200"/>
                  <a:pt x="914400" y="219075"/>
                </a:cubicBezTo>
                <a:cubicBezTo>
                  <a:pt x="1085850" y="234950"/>
                  <a:pt x="1339850" y="249238"/>
                  <a:pt x="1485900" y="257175"/>
                </a:cubicBezTo>
                <a:cubicBezTo>
                  <a:pt x="1631950" y="265113"/>
                  <a:pt x="1790700" y="266700"/>
                  <a:pt x="1790700" y="266700"/>
                </a:cubicBezTo>
                <a:lnTo>
                  <a:pt x="1790700" y="266700"/>
                </a:lnTo>
                <a:lnTo>
                  <a:pt x="1914525" y="114300"/>
                </a:lnTo>
              </a:path>
            </a:pathLst>
          </a:cu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Forme libre 53"/>
          <p:cNvSpPr/>
          <p:nvPr/>
        </p:nvSpPr>
        <p:spPr>
          <a:xfrm>
            <a:off x="6305550" y="3122613"/>
            <a:ext cx="2905125" cy="3011487"/>
          </a:xfrm>
          <a:custGeom>
            <a:avLst/>
            <a:gdLst>
              <a:gd name="connsiteX0" fmla="*/ 0 w 2905125"/>
              <a:gd name="connsiteY0" fmla="*/ 20637 h 3011487"/>
              <a:gd name="connsiteX1" fmla="*/ 485775 w 2905125"/>
              <a:gd name="connsiteY1" fmla="*/ 106362 h 3011487"/>
              <a:gd name="connsiteX2" fmla="*/ 990600 w 2905125"/>
              <a:gd name="connsiteY2" fmla="*/ 658812 h 3011487"/>
              <a:gd name="connsiteX3" fmla="*/ 1504950 w 2905125"/>
              <a:gd name="connsiteY3" fmla="*/ 1287462 h 3011487"/>
              <a:gd name="connsiteX4" fmla="*/ 1590675 w 2905125"/>
              <a:gd name="connsiteY4" fmla="*/ 1744662 h 3011487"/>
              <a:gd name="connsiteX5" fmla="*/ 1733550 w 2905125"/>
              <a:gd name="connsiteY5" fmla="*/ 1973262 h 3011487"/>
              <a:gd name="connsiteX6" fmla="*/ 1990725 w 2905125"/>
              <a:gd name="connsiteY6" fmla="*/ 2411412 h 3011487"/>
              <a:gd name="connsiteX7" fmla="*/ 2905125 w 2905125"/>
              <a:gd name="connsiteY7" fmla="*/ 3011487 h 3011487"/>
              <a:gd name="connsiteX8" fmla="*/ 2905125 w 2905125"/>
              <a:gd name="connsiteY8" fmla="*/ 3011487 h 30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125" h="3011487">
                <a:moveTo>
                  <a:pt x="0" y="20637"/>
                </a:moveTo>
                <a:cubicBezTo>
                  <a:pt x="160337" y="10318"/>
                  <a:pt x="320675" y="0"/>
                  <a:pt x="485775" y="106362"/>
                </a:cubicBezTo>
                <a:cubicBezTo>
                  <a:pt x="650875" y="212724"/>
                  <a:pt x="820737" y="461962"/>
                  <a:pt x="990600" y="658812"/>
                </a:cubicBezTo>
                <a:cubicBezTo>
                  <a:pt x="1160463" y="855662"/>
                  <a:pt x="1404938" y="1106487"/>
                  <a:pt x="1504950" y="1287462"/>
                </a:cubicBezTo>
                <a:cubicBezTo>
                  <a:pt x="1604962" y="1468437"/>
                  <a:pt x="1552575" y="1630362"/>
                  <a:pt x="1590675" y="1744662"/>
                </a:cubicBezTo>
                <a:cubicBezTo>
                  <a:pt x="1628775" y="1858962"/>
                  <a:pt x="1666875" y="1862137"/>
                  <a:pt x="1733550" y="1973262"/>
                </a:cubicBezTo>
                <a:cubicBezTo>
                  <a:pt x="1800225" y="2084387"/>
                  <a:pt x="1795463" y="2238375"/>
                  <a:pt x="1990725" y="2411412"/>
                </a:cubicBezTo>
                <a:cubicBezTo>
                  <a:pt x="2185987" y="2584449"/>
                  <a:pt x="2905125" y="3011487"/>
                  <a:pt x="2905125" y="3011487"/>
                </a:cubicBezTo>
                <a:lnTo>
                  <a:pt x="2905125" y="3011487"/>
                </a:lnTo>
              </a:path>
            </a:pathLst>
          </a:cu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Forme libre 54"/>
          <p:cNvSpPr/>
          <p:nvPr/>
        </p:nvSpPr>
        <p:spPr>
          <a:xfrm>
            <a:off x="4857750" y="3629025"/>
            <a:ext cx="1066800" cy="3067050"/>
          </a:xfrm>
          <a:custGeom>
            <a:avLst/>
            <a:gdLst>
              <a:gd name="connsiteX0" fmla="*/ 1066800 w 1066800"/>
              <a:gd name="connsiteY0" fmla="*/ 0 h 3067050"/>
              <a:gd name="connsiteX1" fmla="*/ 647700 w 1066800"/>
              <a:gd name="connsiteY1" fmla="*/ 619125 h 3067050"/>
              <a:gd name="connsiteX2" fmla="*/ 647700 w 1066800"/>
              <a:gd name="connsiteY2" fmla="*/ 619125 h 3067050"/>
              <a:gd name="connsiteX3" fmla="*/ 666750 w 1066800"/>
              <a:gd name="connsiteY3" fmla="*/ 1295400 h 3067050"/>
              <a:gd name="connsiteX4" fmla="*/ 666750 w 1066800"/>
              <a:gd name="connsiteY4" fmla="*/ 1295400 h 3067050"/>
              <a:gd name="connsiteX5" fmla="*/ 685800 w 1066800"/>
              <a:gd name="connsiteY5" fmla="*/ 1447800 h 3067050"/>
              <a:gd name="connsiteX6" fmla="*/ 742950 w 1066800"/>
              <a:gd name="connsiteY6" fmla="*/ 1657350 h 3067050"/>
              <a:gd name="connsiteX7" fmla="*/ 180975 w 1066800"/>
              <a:gd name="connsiteY7" fmla="*/ 2390775 h 3067050"/>
              <a:gd name="connsiteX8" fmla="*/ 114300 w 1066800"/>
              <a:gd name="connsiteY8" fmla="*/ 2628900 h 3067050"/>
              <a:gd name="connsiteX9" fmla="*/ 66675 w 1066800"/>
              <a:gd name="connsiteY9" fmla="*/ 2647950 h 3067050"/>
              <a:gd name="connsiteX10" fmla="*/ 0 w 1066800"/>
              <a:gd name="connsiteY10" fmla="*/ 3067050 h 3067050"/>
              <a:gd name="connsiteX11" fmla="*/ 0 w 1066800"/>
              <a:gd name="connsiteY11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6800" h="3067050">
                <a:moveTo>
                  <a:pt x="1066800" y="0"/>
                </a:moveTo>
                <a:lnTo>
                  <a:pt x="647700" y="619125"/>
                </a:lnTo>
                <a:lnTo>
                  <a:pt x="647700" y="619125"/>
                </a:lnTo>
                <a:lnTo>
                  <a:pt x="666750" y="1295400"/>
                </a:lnTo>
                <a:lnTo>
                  <a:pt x="666750" y="1295400"/>
                </a:lnTo>
                <a:cubicBezTo>
                  <a:pt x="669925" y="1320800"/>
                  <a:pt x="673100" y="1387475"/>
                  <a:pt x="685800" y="1447800"/>
                </a:cubicBezTo>
                <a:cubicBezTo>
                  <a:pt x="698500" y="1508125"/>
                  <a:pt x="827088" y="1500188"/>
                  <a:pt x="742950" y="1657350"/>
                </a:cubicBezTo>
                <a:cubicBezTo>
                  <a:pt x="658813" y="1814513"/>
                  <a:pt x="285750" y="2228850"/>
                  <a:pt x="180975" y="2390775"/>
                </a:cubicBezTo>
                <a:cubicBezTo>
                  <a:pt x="76200" y="2552700"/>
                  <a:pt x="133350" y="2586038"/>
                  <a:pt x="114300" y="2628900"/>
                </a:cubicBezTo>
                <a:cubicBezTo>
                  <a:pt x="95250" y="2671763"/>
                  <a:pt x="85725" y="2574925"/>
                  <a:pt x="66675" y="2647950"/>
                </a:cubicBezTo>
                <a:cubicBezTo>
                  <a:pt x="47625" y="2720975"/>
                  <a:pt x="0" y="3067050"/>
                  <a:pt x="0" y="3067050"/>
                </a:cubicBezTo>
                <a:lnTo>
                  <a:pt x="0" y="3067050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Triangle isocèle 56"/>
          <p:cNvSpPr/>
          <p:nvPr/>
        </p:nvSpPr>
        <p:spPr>
          <a:xfrm>
            <a:off x="-216024" y="-216024"/>
            <a:ext cx="432048" cy="4320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Ellipse 58"/>
          <p:cNvSpPr/>
          <p:nvPr/>
        </p:nvSpPr>
        <p:spPr>
          <a:xfrm>
            <a:off x="1547664" y="62068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Ellipse 59"/>
          <p:cNvSpPr/>
          <p:nvPr/>
        </p:nvSpPr>
        <p:spPr>
          <a:xfrm>
            <a:off x="2915816" y="191683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5652120" y="332656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Étoile à 6 branches 61"/>
          <p:cNvSpPr/>
          <p:nvPr/>
        </p:nvSpPr>
        <p:spPr>
          <a:xfrm>
            <a:off x="1547664" y="2132856"/>
            <a:ext cx="216024" cy="288032"/>
          </a:xfrm>
          <a:prstGeom prst="star6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4932040" y="2780928"/>
            <a:ext cx="28803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Losange 64"/>
          <p:cNvSpPr/>
          <p:nvPr/>
        </p:nvSpPr>
        <p:spPr>
          <a:xfrm>
            <a:off x="1403648" y="1556792"/>
            <a:ext cx="360040" cy="36004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Forme libre 67"/>
          <p:cNvSpPr/>
          <p:nvPr/>
        </p:nvSpPr>
        <p:spPr>
          <a:xfrm>
            <a:off x="35496" y="1526084"/>
            <a:ext cx="7000875" cy="2767012"/>
          </a:xfrm>
          <a:custGeom>
            <a:avLst/>
            <a:gdLst>
              <a:gd name="connsiteX0" fmla="*/ 0 w 7000875"/>
              <a:gd name="connsiteY0" fmla="*/ 22225 h 2767012"/>
              <a:gd name="connsiteX1" fmla="*/ 314325 w 7000875"/>
              <a:gd name="connsiteY1" fmla="*/ 41275 h 2767012"/>
              <a:gd name="connsiteX2" fmla="*/ 476250 w 7000875"/>
              <a:gd name="connsiteY2" fmla="*/ 269875 h 2767012"/>
              <a:gd name="connsiteX3" fmla="*/ 800100 w 7000875"/>
              <a:gd name="connsiteY3" fmla="*/ 536575 h 2767012"/>
              <a:gd name="connsiteX4" fmla="*/ 971550 w 7000875"/>
              <a:gd name="connsiteY4" fmla="*/ 565150 h 2767012"/>
              <a:gd name="connsiteX5" fmla="*/ 1057275 w 7000875"/>
              <a:gd name="connsiteY5" fmla="*/ 669925 h 2767012"/>
              <a:gd name="connsiteX6" fmla="*/ 1333500 w 7000875"/>
              <a:gd name="connsiteY6" fmla="*/ 784225 h 2767012"/>
              <a:gd name="connsiteX7" fmla="*/ 1438275 w 7000875"/>
              <a:gd name="connsiteY7" fmla="*/ 898525 h 2767012"/>
              <a:gd name="connsiteX8" fmla="*/ 1619250 w 7000875"/>
              <a:gd name="connsiteY8" fmla="*/ 1098550 h 2767012"/>
              <a:gd name="connsiteX9" fmla="*/ 1619250 w 7000875"/>
              <a:gd name="connsiteY9" fmla="*/ 1098550 h 2767012"/>
              <a:gd name="connsiteX10" fmla="*/ 1790700 w 7000875"/>
              <a:gd name="connsiteY10" fmla="*/ 1165225 h 2767012"/>
              <a:gd name="connsiteX11" fmla="*/ 1981200 w 7000875"/>
              <a:gd name="connsiteY11" fmla="*/ 1250950 h 2767012"/>
              <a:gd name="connsiteX12" fmla="*/ 1981200 w 7000875"/>
              <a:gd name="connsiteY12" fmla="*/ 1250950 h 2767012"/>
              <a:gd name="connsiteX13" fmla="*/ 2152650 w 7000875"/>
              <a:gd name="connsiteY13" fmla="*/ 1527175 h 2767012"/>
              <a:gd name="connsiteX14" fmla="*/ 2362200 w 7000875"/>
              <a:gd name="connsiteY14" fmla="*/ 1670050 h 2767012"/>
              <a:gd name="connsiteX15" fmla="*/ 2552700 w 7000875"/>
              <a:gd name="connsiteY15" fmla="*/ 1736725 h 2767012"/>
              <a:gd name="connsiteX16" fmla="*/ 2609850 w 7000875"/>
              <a:gd name="connsiteY16" fmla="*/ 1831975 h 2767012"/>
              <a:gd name="connsiteX17" fmla="*/ 2771775 w 7000875"/>
              <a:gd name="connsiteY17" fmla="*/ 1936750 h 2767012"/>
              <a:gd name="connsiteX18" fmla="*/ 2809875 w 7000875"/>
              <a:gd name="connsiteY18" fmla="*/ 2022475 h 2767012"/>
              <a:gd name="connsiteX19" fmla="*/ 3057525 w 7000875"/>
              <a:gd name="connsiteY19" fmla="*/ 2165350 h 2767012"/>
              <a:gd name="connsiteX20" fmla="*/ 3209925 w 7000875"/>
              <a:gd name="connsiteY20" fmla="*/ 2289175 h 2767012"/>
              <a:gd name="connsiteX21" fmla="*/ 3209925 w 7000875"/>
              <a:gd name="connsiteY21" fmla="*/ 2289175 h 2767012"/>
              <a:gd name="connsiteX22" fmla="*/ 3505200 w 7000875"/>
              <a:gd name="connsiteY22" fmla="*/ 2355850 h 2767012"/>
              <a:gd name="connsiteX23" fmla="*/ 3676650 w 7000875"/>
              <a:gd name="connsiteY23" fmla="*/ 2393950 h 2767012"/>
              <a:gd name="connsiteX24" fmla="*/ 3676650 w 7000875"/>
              <a:gd name="connsiteY24" fmla="*/ 2393950 h 2767012"/>
              <a:gd name="connsiteX25" fmla="*/ 4238625 w 7000875"/>
              <a:gd name="connsiteY25" fmla="*/ 2365375 h 2767012"/>
              <a:gd name="connsiteX26" fmla="*/ 4733925 w 7000875"/>
              <a:gd name="connsiteY26" fmla="*/ 2651125 h 2767012"/>
              <a:gd name="connsiteX27" fmla="*/ 5000625 w 7000875"/>
              <a:gd name="connsiteY27" fmla="*/ 2679700 h 2767012"/>
              <a:gd name="connsiteX28" fmla="*/ 5600700 w 7000875"/>
              <a:gd name="connsiteY28" fmla="*/ 2689225 h 2767012"/>
              <a:gd name="connsiteX29" fmla="*/ 5838825 w 7000875"/>
              <a:gd name="connsiteY29" fmla="*/ 2727325 h 2767012"/>
              <a:gd name="connsiteX30" fmla="*/ 6096000 w 7000875"/>
              <a:gd name="connsiteY30" fmla="*/ 2746375 h 2767012"/>
              <a:gd name="connsiteX31" fmla="*/ 6324600 w 7000875"/>
              <a:gd name="connsiteY31" fmla="*/ 2603500 h 2767012"/>
              <a:gd name="connsiteX32" fmla="*/ 6562725 w 7000875"/>
              <a:gd name="connsiteY32" fmla="*/ 2555875 h 2767012"/>
              <a:gd name="connsiteX33" fmla="*/ 6562725 w 7000875"/>
              <a:gd name="connsiteY33" fmla="*/ 2555875 h 2767012"/>
              <a:gd name="connsiteX34" fmla="*/ 7000875 w 7000875"/>
              <a:gd name="connsiteY34" fmla="*/ 2317750 h 2767012"/>
              <a:gd name="connsiteX35" fmla="*/ 7000875 w 7000875"/>
              <a:gd name="connsiteY35" fmla="*/ 2317750 h 2767012"/>
              <a:gd name="connsiteX36" fmla="*/ 7000875 w 7000875"/>
              <a:gd name="connsiteY36" fmla="*/ 2317750 h 276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000875" h="2767012">
                <a:moveTo>
                  <a:pt x="0" y="22225"/>
                </a:moveTo>
                <a:cubicBezTo>
                  <a:pt x="117475" y="11112"/>
                  <a:pt x="234950" y="0"/>
                  <a:pt x="314325" y="41275"/>
                </a:cubicBezTo>
                <a:cubicBezTo>
                  <a:pt x="393700" y="82550"/>
                  <a:pt x="395288" y="187325"/>
                  <a:pt x="476250" y="269875"/>
                </a:cubicBezTo>
                <a:cubicBezTo>
                  <a:pt x="557212" y="352425"/>
                  <a:pt x="717550" y="487363"/>
                  <a:pt x="800100" y="536575"/>
                </a:cubicBezTo>
                <a:cubicBezTo>
                  <a:pt x="882650" y="585788"/>
                  <a:pt x="928688" y="542925"/>
                  <a:pt x="971550" y="565150"/>
                </a:cubicBezTo>
                <a:cubicBezTo>
                  <a:pt x="1014412" y="587375"/>
                  <a:pt x="996950" y="633413"/>
                  <a:pt x="1057275" y="669925"/>
                </a:cubicBezTo>
                <a:cubicBezTo>
                  <a:pt x="1117600" y="706437"/>
                  <a:pt x="1270000" y="746125"/>
                  <a:pt x="1333500" y="784225"/>
                </a:cubicBezTo>
                <a:cubicBezTo>
                  <a:pt x="1397000" y="822325"/>
                  <a:pt x="1438275" y="898525"/>
                  <a:pt x="1438275" y="898525"/>
                </a:cubicBezTo>
                <a:lnTo>
                  <a:pt x="1619250" y="1098550"/>
                </a:lnTo>
                <a:lnTo>
                  <a:pt x="1619250" y="1098550"/>
                </a:lnTo>
                <a:cubicBezTo>
                  <a:pt x="1647825" y="1109662"/>
                  <a:pt x="1730375" y="1139825"/>
                  <a:pt x="1790700" y="1165225"/>
                </a:cubicBezTo>
                <a:cubicBezTo>
                  <a:pt x="1851025" y="1190625"/>
                  <a:pt x="1981200" y="1250950"/>
                  <a:pt x="1981200" y="1250950"/>
                </a:cubicBezTo>
                <a:lnTo>
                  <a:pt x="1981200" y="1250950"/>
                </a:lnTo>
                <a:cubicBezTo>
                  <a:pt x="2009775" y="1296988"/>
                  <a:pt x="2089150" y="1457325"/>
                  <a:pt x="2152650" y="1527175"/>
                </a:cubicBezTo>
                <a:cubicBezTo>
                  <a:pt x="2216150" y="1597025"/>
                  <a:pt x="2295525" y="1635125"/>
                  <a:pt x="2362200" y="1670050"/>
                </a:cubicBezTo>
                <a:cubicBezTo>
                  <a:pt x="2428875" y="1704975"/>
                  <a:pt x="2511425" y="1709738"/>
                  <a:pt x="2552700" y="1736725"/>
                </a:cubicBezTo>
                <a:cubicBezTo>
                  <a:pt x="2593975" y="1763712"/>
                  <a:pt x="2573338" y="1798638"/>
                  <a:pt x="2609850" y="1831975"/>
                </a:cubicBezTo>
                <a:cubicBezTo>
                  <a:pt x="2646363" y="1865313"/>
                  <a:pt x="2738438" y="1905000"/>
                  <a:pt x="2771775" y="1936750"/>
                </a:cubicBezTo>
                <a:cubicBezTo>
                  <a:pt x="2805112" y="1968500"/>
                  <a:pt x="2762250" y="1984375"/>
                  <a:pt x="2809875" y="2022475"/>
                </a:cubicBezTo>
                <a:cubicBezTo>
                  <a:pt x="2857500" y="2060575"/>
                  <a:pt x="2990850" y="2120900"/>
                  <a:pt x="3057525" y="2165350"/>
                </a:cubicBezTo>
                <a:cubicBezTo>
                  <a:pt x="3124200" y="2209800"/>
                  <a:pt x="3209925" y="2289175"/>
                  <a:pt x="3209925" y="2289175"/>
                </a:cubicBezTo>
                <a:lnTo>
                  <a:pt x="3209925" y="2289175"/>
                </a:lnTo>
                <a:lnTo>
                  <a:pt x="3505200" y="2355850"/>
                </a:lnTo>
                <a:lnTo>
                  <a:pt x="3676650" y="2393950"/>
                </a:lnTo>
                <a:lnTo>
                  <a:pt x="3676650" y="2393950"/>
                </a:lnTo>
                <a:cubicBezTo>
                  <a:pt x="3770312" y="2389188"/>
                  <a:pt x="4062413" y="2322513"/>
                  <a:pt x="4238625" y="2365375"/>
                </a:cubicBezTo>
                <a:cubicBezTo>
                  <a:pt x="4414838" y="2408238"/>
                  <a:pt x="4606925" y="2598738"/>
                  <a:pt x="4733925" y="2651125"/>
                </a:cubicBezTo>
                <a:cubicBezTo>
                  <a:pt x="4860925" y="2703512"/>
                  <a:pt x="4856163" y="2673350"/>
                  <a:pt x="5000625" y="2679700"/>
                </a:cubicBezTo>
                <a:cubicBezTo>
                  <a:pt x="5145087" y="2686050"/>
                  <a:pt x="5461000" y="2681288"/>
                  <a:pt x="5600700" y="2689225"/>
                </a:cubicBezTo>
                <a:cubicBezTo>
                  <a:pt x="5740400" y="2697162"/>
                  <a:pt x="5756275" y="2717800"/>
                  <a:pt x="5838825" y="2727325"/>
                </a:cubicBezTo>
                <a:cubicBezTo>
                  <a:pt x="5921375" y="2736850"/>
                  <a:pt x="6015038" y="2767012"/>
                  <a:pt x="6096000" y="2746375"/>
                </a:cubicBezTo>
                <a:cubicBezTo>
                  <a:pt x="6176962" y="2725738"/>
                  <a:pt x="6246813" y="2635250"/>
                  <a:pt x="6324600" y="2603500"/>
                </a:cubicBezTo>
                <a:cubicBezTo>
                  <a:pt x="6402387" y="2571750"/>
                  <a:pt x="6562725" y="2555875"/>
                  <a:pt x="6562725" y="2555875"/>
                </a:cubicBezTo>
                <a:lnTo>
                  <a:pt x="6562725" y="2555875"/>
                </a:lnTo>
                <a:lnTo>
                  <a:pt x="7000875" y="2317750"/>
                </a:lnTo>
                <a:lnTo>
                  <a:pt x="7000875" y="2317750"/>
                </a:lnTo>
                <a:lnTo>
                  <a:pt x="7000875" y="2317750"/>
                </a:lnTo>
              </a:path>
            </a:pathLst>
          </a:cu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Forme libre 66"/>
          <p:cNvSpPr/>
          <p:nvPr/>
        </p:nvSpPr>
        <p:spPr>
          <a:xfrm>
            <a:off x="3460973" y="2204864"/>
            <a:ext cx="3343275" cy="3449637"/>
          </a:xfrm>
          <a:custGeom>
            <a:avLst/>
            <a:gdLst>
              <a:gd name="connsiteX0" fmla="*/ 0 w 3343275"/>
              <a:gd name="connsiteY0" fmla="*/ 0 h 3449637"/>
              <a:gd name="connsiteX1" fmla="*/ 57150 w 3343275"/>
              <a:gd name="connsiteY1" fmla="*/ 771525 h 3449637"/>
              <a:gd name="connsiteX2" fmla="*/ 57150 w 3343275"/>
              <a:gd name="connsiteY2" fmla="*/ 771525 h 3449637"/>
              <a:gd name="connsiteX3" fmla="*/ 152400 w 3343275"/>
              <a:gd name="connsiteY3" fmla="*/ 1152525 h 3449637"/>
              <a:gd name="connsiteX4" fmla="*/ 209550 w 3343275"/>
              <a:gd name="connsiteY4" fmla="*/ 1390650 h 3449637"/>
              <a:gd name="connsiteX5" fmla="*/ 171450 w 3343275"/>
              <a:gd name="connsiteY5" fmla="*/ 1504950 h 3449637"/>
              <a:gd name="connsiteX6" fmla="*/ 228600 w 3343275"/>
              <a:gd name="connsiteY6" fmla="*/ 1647825 h 3449637"/>
              <a:gd name="connsiteX7" fmla="*/ 361950 w 3343275"/>
              <a:gd name="connsiteY7" fmla="*/ 1828800 h 3449637"/>
              <a:gd name="connsiteX8" fmla="*/ 361950 w 3343275"/>
              <a:gd name="connsiteY8" fmla="*/ 1905000 h 3449637"/>
              <a:gd name="connsiteX9" fmla="*/ 552450 w 3343275"/>
              <a:gd name="connsiteY9" fmla="*/ 2209800 h 3449637"/>
              <a:gd name="connsiteX10" fmla="*/ 762000 w 3343275"/>
              <a:gd name="connsiteY10" fmla="*/ 2419350 h 3449637"/>
              <a:gd name="connsiteX11" fmla="*/ 952500 w 3343275"/>
              <a:gd name="connsiteY11" fmla="*/ 2724150 h 3449637"/>
              <a:gd name="connsiteX12" fmla="*/ 1209675 w 3343275"/>
              <a:gd name="connsiteY12" fmla="*/ 2933700 h 3449637"/>
              <a:gd name="connsiteX13" fmla="*/ 1333500 w 3343275"/>
              <a:gd name="connsiteY13" fmla="*/ 2933700 h 3449637"/>
              <a:gd name="connsiteX14" fmla="*/ 1685925 w 3343275"/>
              <a:gd name="connsiteY14" fmla="*/ 3171825 h 3449637"/>
              <a:gd name="connsiteX15" fmla="*/ 1685925 w 3343275"/>
              <a:gd name="connsiteY15" fmla="*/ 3171825 h 3449637"/>
              <a:gd name="connsiteX16" fmla="*/ 2457450 w 3343275"/>
              <a:gd name="connsiteY16" fmla="*/ 3409950 h 3449637"/>
              <a:gd name="connsiteX17" fmla="*/ 2819400 w 3343275"/>
              <a:gd name="connsiteY17" fmla="*/ 3409950 h 3449637"/>
              <a:gd name="connsiteX18" fmla="*/ 2819400 w 3343275"/>
              <a:gd name="connsiteY18" fmla="*/ 3409950 h 3449637"/>
              <a:gd name="connsiteX19" fmla="*/ 3343275 w 3343275"/>
              <a:gd name="connsiteY19" fmla="*/ 3381375 h 3449637"/>
              <a:gd name="connsiteX20" fmla="*/ 3343275 w 3343275"/>
              <a:gd name="connsiteY20" fmla="*/ 3381375 h 344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43275" h="3449637">
                <a:moveTo>
                  <a:pt x="0" y="0"/>
                </a:moveTo>
                <a:lnTo>
                  <a:pt x="57150" y="771525"/>
                </a:lnTo>
                <a:lnTo>
                  <a:pt x="57150" y="771525"/>
                </a:lnTo>
                <a:cubicBezTo>
                  <a:pt x="73025" y="835025"/>
                  <a:pt x="127000" y="1049338"/>
                  <a:pt x="152400" y="1152525"/>
                </a:cubicBezTo>
                <a:cubicBezTo>
                  <a:pt x="177800" y="1255712"/>
                  <a:pt x="206375" y="1331913"/>
                  <a:pt x="209550" y="1390650"/>
                </a:cubicBezTo>
                <a:cubicBezTo>
                  <a:pt x="212725" y="1449388"/>
                  <a:pt x="168275" y="1462088"/>
                  <a:pt x="171450" y="1504950"/>
                </a:cubicBezTo>
                <a:cubicBezTo>
                  <a:pt x="174625" y="1547812"/>
                  <a:pt x="196850" y="1593850"/>
                  <a:pt x="228600" y="1647825"/>
                </a:cubicBezTo>
                <a:cubicBezTo>
                  <a:pt x="260350" y="1701800"/>
                  <a:pt x="339725" y="1785938"/>
                  <a:pt x="361950" y="1828800"/>
                </a:cubicBezTo>
                <a:cubicBezTo>
                  <a:pt x="384175" y="1871662"/>
                  <a:pt x="330200" y="1841500"/>
                  <a:pt x="361950" y="1905000"/>
                </a:cubicBezTo>
                <a:cubicBezTo>
                  <a:pt x="393700" y="1968500"/>
                  <a:pt x="485775" y="2124075"/>
                  <a:pt x="552450" y="2209800"/>
                </a:cubicBezTo>
                <a:cubicBezTo>
                  <a:pt x="619125" y="2295525"/>
                  <a:pt x="695325" y="2333625"/>
                  <a:pt x="762000" y="2419350"/>
                </a:cubicBezTo>
                <a:cubicBezTo>
                  <a:pt x="828675" y="2505075"/>
                  <a:pt x="877887" y="2638425"/>
                  <a:pt x="952500" y="2724150"/>
                </a:cubicBezTo>
                <a:cubicBezTo>
                  <a:pt x="1027113" y="2809875"/>
                  <a:pt x="1146175" y="2898775"/>
                  <a:pt x="1209675" y="2933700"/>
                </a:cubicBezTo>
                <a:cubicBezTo>
                  <a:pt x="1273175" y="2968625"/>
                  <a:pt x="1254125" y="2894013"/>
                  <a:pt x="1333500" y="2933700"/>
                </a:cubicBezTo>
                <a:cubicBezTo>
                  <a:pt x="1412875" y="2973387"/>
                  <a:pt x="1685925" y="3171825"/>
                  <a:pt x="1685925" y="3171825"/>
                </a:cubicBezTo>
                <a:lnTo>
                  <a:pt x="1685925" y="3171825"/>
                </a:lnTo>
                <a:cubicBezTo>
                  <a:pt x="1814513" y="3211513"/>
                  <a:pt x="2268538" y="3370263"/>
                  <a:pt x="2457450" y="3409950"/>
                </a:cubicBezTo>
                <a:cubicBezTo>
                  <a:pt x="2646362" y="3449637"/>
                  <a:pt x="2819400" y="3409950"/>
                  <a:pt x="2819400" y="3409950"/>
                </a:cubicBezTo>
                <a:lnTo>
                  <a:pt x="2819400" y="3409950"/>
                </a:lnTo>
                <a:lnTo>
                  <a:pt x="3343275" y="3381375"/>
                </a:lnTo>
                <a:lnTo>
                  <a:pt x="3343275" y="3381375"/>
                </a:lnTo>
              </a:path>
            </a:pathLst>
          </a:custGeom>
          <a:ln w="603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Ellipse 57"/>
          <p:cNvSpPr/>
          <p:nvPr/>
        </p:nvSpPr>
        <p:spPr>
          <a:xfrm>
            <a:off x="4355976" y="371703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Forme libre 68"/>
          <p:cNvSpPr/>
          <p:nvPr/>
        </p:nvSpPr>
        <p:spPr>
          <a:xfrm>
            <a:off x="5004048" y="0"/>
            <a:ext cx="1314450" cy="3571875"/>
          </a:xfrm>
          <a:custGeom>
            <a:avLst/>
            <a:gdLst>
              <a:gd name="connsiteX0" fmla="*/ 0 w 1314450"/>
              <a:gd name="connsiteY0" fmla="*/ 0 h 3571875"/>
              <a:gd name="connsiteX1" fmla="*/ 771525 w 1314450"/>
              <a:gd name="connsiteY1" fmla="*/ 762000 h 3571875"/>
              <a:gd name="connsiteX2" fmla="*/ 819150 w 1314450"/>
              <a:gd name="connsiteY2" fmla="*/ 1000125 h 3571875"/>
              <a:gd name="connsiteX3" fmla="*/ 923925 w 1314450"/>
              <a:gd name="connsiteY3" fmla="*/ 1238250 h 3571875"/>
              <a:gd name="connsiteX4" fmla="*/ 1047750 w 1314450"/>
              <a:gd name="connsiteY4" fmla="*/ 1876425 h 3571875"/>
              <a:gd name="connsiteX5" fmla="*/ 1200150 w 1314450"/>
              <a:gd name="connsiteY5" fmla="*/ 2362200 h 3571875"/>
              <a:gd name="connsiteX6" fmla="*/ 1257300 w 1314450"/>
              <a:gd name="connsiteY6" fmla="*/ 2790825 h 3571875"/>
              <a:gd name="connsiteX7" fmla="*/ 1257300 w 1314450"/>
              <a:gd name="connsiteY7" fmla="*/ 2790825 h 3571875"/>
              <a:gd name="connsiteX8" fmla="*/ 1295400 w 1314450"/>
              <a:gd name="connsiteY8" fmla="*/ 3086100 h 3571875"/>
              <a:gd name="connsiteX9" fmla="*/ 1143000 w 1314450"/>
              <a:gd name="connsiteY9" fmla="*/ 3381375 h 3571875"/>
              <a:gd name="connsiteX10" fmla="*/ 990600 w 1314450"/>
              <a:gd name="connsiteY10" fmla="*/ 3571875 h 3571875"/>
              <a:gd name="connsiteX11" fmla="*/ 990600 w 1314450"/>
              <a:gd name="connsiteY11" fmla="*/ 3571875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4450" h="3571875">
                <a:moveTo>
                  <a:pt x="0" y="0"/>
                </a:moveTo>
                <a:cubicBezTo>
                  <a:pt x="317500" y="297656"/>
                  <a:pt x="635000" y="595313"/>
                  <a:pt x="771525" y="762000"/>
                </a:cubicBezTo>
                <a:cubicBezTo>
                  <a:pt x="908050" y="928687"/>
                  <a:pt x="793750" y="920750"/>
                  <a:pt x="819150" y="1000125"/>
                </a:cubicBezTo>
                <a:cubicBezTo>
                  <a:pt x="844550" y="1079500"/>
                  <a:pt x="885825" y="1092200"/>
                  <a:pt x="923925" y="1238250"/>
                </a:cubicBezTo>
                <a:cubicBezTo>
                  <a:pt x="962025" y="1384300"/>
                  <a:pt x="1001713" y="1689100"/>
                  <a:pt x="1047750" y="1876425"/>
                </a:cubicBezTo>
                <a:cubicBezTo>
                  <a:pt x="1093787" y="2063750"/>
                  <a:pt x="1165225" y="2209800"/>
                  <a:pt x="1200150" y="2362200"/>
                </a:cubicBezTo>
                <a:cubicBezTo>
                  <a:pt x="1235075" y="2514600"/>
                  <a:pt x="1257300" y="2790825"/>
                  <a:pt x="1257300" y="2790825"/>
                </a:cubicBezTo>
                <a:lnTo>
                  <a:pt x="1257300" y="2790825"/>
                </a:lnTo>
                <a:cubicBezTo>
                  <a:pt x="1263650" y="2840038"/>
                  <a:pt x="1314450" y="2987675"/>
                  <a:pt x="1295400" y="3086100"/>
                </a:cubicBezTo>
                <a:cubicBezTo>
                  <a:pt x="1276350" y="3184525"/>
                  <a:pt x="1193800" y="3300413"/>
                  <a:pt x="1143000" y="3381375"/>
                </a:cubicBezTo>
                <a:cubicBezTo>
                  <a:pt x="1092200" y="3462337"/>
                  <a:pt x="990600" y="3571875"/>
                  <a:pt x="990600" y="3571875"/>
                </a:cubicBezTo>
                <a:lnTo>
                  <a:pt x="990600" y="3571875"/>
                </a:lnTo>
              </a:path>
            </a:pathLst>
          </a:cu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Forme libre 69"/>
          <p:cNvSpPr/>
          <p:nvPr/>
        </p:nvSpPr>
        <p:spPr>
          <a:xfrm>
            <a:off x="4860032" y="3645024"/>
            <a:ext cx="1066800" cy="3067050"/>
          </a:xfrm>
          <a:custGeom>
            <a:avLst/>
            <a:gdLst>
              <a:gd name="connsiteX0" fmla="*/ 1066800 w 1066800"/>
              <a:gd name="connsiteY0" fmla="*/ 0 h 3067050"/>
              <a:gd name="connsiteX1" fmla="*/ 647700 w 1066800"/>
              <a:gd name="connsiteY1" fmla="*/ 619125 h 3067050"/>
              <a:gd name="connsiteX2" fmla="*/ 647700 w 1066800"/>
              <a:gd name="connsiteY2" fmla="*/ 619125 h 3067050"/>
              <a:gd name="connsiteX3" fmla="*/ 666750 w 1066800"/>
              <a:gd name="connsiteY3" fmla="*/ 1295400 h 3067050"/>
              <a:gd name="connsiteX4" fmla="*/ 666750 w 1066800"/>
              <a:gd name="connsiteY4" fmla="*/ 1295400 h 3067050"/>
              <a:gd name="connsiteX5" fmla="*/ 685800 w 1066800"/>
              <a:gd name="connsiteY5" fmla="*/ 1447800 h 3067050"/>
              <a:gd name="connsiteX6" fmla="*/ 742950 w 1066800"/>
              <a:gd name="connsiteY6" fmla="*/ 1657350 h 3067050"/>
              <a:gd name="connsiteX7" fmla="*/ 180975 w 1066800"/>
              <a:gd name="connsiteY7" fmla="*/ 2390775 h 3067050"/>
              <a:gd name="connsiteX8" fmla="*/ 114300 w 1066800"/>
              <a:gd name="connsiteY8" fmla="*/ 2628900 h 3067050"/>
              <a:gd name="connsiteX9" fmla="*/ 66675 w 1066800"/>
              <a:gd name="connsiteY9" fmla="*/ 2647950 h 3067050"/>
              <a:gd name="connsiteX10" fmla="*/ 0 w 1066800"/>
              <a:gd name="connsiteY10" fmla="*/ 3067050 h 3067050"/>
              <a:gd name="connsiteX11" fmla="*/ 0 w 1066800"/>
              <a:gd name="connsiteY11" fmla="*/ 3067050 h 306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6800" h="3067050">
                <a:moveTo>
                  <a:pt x="1066800" y="0"/>
                </a:moveTo>
                <a:lnTo>
                  <a:pt x="647700" y="619125"/>
                </a:lnTo>
                <a:lnTo>
                  <a:pt x="647700" y="619125"/>
                </a:lnTo>
                <a:lnTo>
                  <a:pt x="666750" y="1295400"/>
                </a:lnTo>
                <a:lnTo>
                  <a:pt x="666750" y="1295400"/>
                </a:lnTo>
                <a:cubicBezTo>
                  <a:pt x="669925" y="1320800"/>
                  <a:pt x="673100" y="1387475"/>
                  <a:pt x="685800" y="1447800"/>
                </a:cubicBezTo>
                <a:cubicBezTo>
                  <a:pt x="698500" y="1508125"/>
                  <a:pt x="827088" y="1500188"/>
                  <a:pt x="742950" y="1657350"/>
                </a:cubicBezTo>
                <a:cubicBezTo>
                  <a:pt x="658813" y="1814513"/>
                  <a:pt x="285750" y="2228850"/>
                  <a:pt x="180975" y="2390775"/>
                </a:cubicBezTo>
                <a:cubicBezTo>
                  <a:pt x="76200" y="2552700"/>
                  <a:pt x="133350" y="2586038"/>
                  <a:pt x="114300" y="2628900"/>
                </a:cubicBezTo>
                <a:cubicBezTo>
                  <a:pt x="95250" y="2671763"/>
                  <a:pt x="85725" y="2574925"/>
                  <a:pt x="66675" y="2647950"/>
                </a:cubicBezTo>
                <a:cubicBezTo>
                  <a:pt x="47625" y="2720975"/>
                  <a:pt x="0" y="3067050"/>
                  <a:pt x="0" y="3067050"/>
                </a:cubicBezTo>
                <a:lnTo>
                  <a:pt x="0" y="3067050"/>
                </a:lnTo>
              </a:path>
            </a:pathLst>
          </a:custGeom>
          <a:ln w="6667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Forme libre 70"/>
          <p:cNvSpPr/>
          <p:nvPr/>
        </p:nvSpPr>
        <p:spPr>
          <a:xfrm>
            <a:off x="5800625" y="2924944"/>
            <a:ext cx="1363663" cy="2676525"/>
          </a:xfrm>
          <a:custGeom>
            <a:avLst/>
            <a:gdLst>
              <a:gd name="connsiteX0" fmla="*/ 0 w 1363663"/>
              <a:gd name="connsiteY0" fmla="*/ 0 h 2676525"/>
              <a:gd name="connsiteX1" fmla="*/ 304800 w 1363663"/>
              <a:gd name="connsiteY1" fmla="*/ 219075 h 2676525"/>
              <a:gd name="connsiteX2" fmla="*/ 428625 w 1363663"/>
              <a:gd name="connsiteY2" fmla="*/ 438150 h 2676525"/>
              <a:gd name="connsiteX3" fmla="*/ 428625 w 1363663"/>
              <a:gd name="connsiteY3" fmla="*/ 438150 h 2676525"/>
              <a:gd name="connsiteX4" fmla="*/ 666750 w 1363663"/>
              <a:gd name="connsiteY4" fmla="*/ 771525 h 2676525"/>
              <a:gd name="connsiteX5" fmla="*/ 685800 w 1363663"/>
              <a:gd name="connsiteY5" fmla="*/ 857250 h 2676525"/>
              <a:gd name="connsiteX6" fmla="*/ 1066800 w 1363663"/>
              <a:gd name="connsiteY6" fmla="*/ 1533525 h 2676525"/>
              <a:gd name="connsiteX7" fmla="*/ 1076325 w 1363663"/>
              <a:gd name="connsiteY7" fmla="*/ 1695450 h 2676525"/>
              <a:gd name="connsiteX8" fmla="*/ 1104900 w 1363663"/>
              <a:gd name="connsiteY8" fmla="*/ 1866900 h 2676525"/>
              <a:gd name="connsiteX9" fmla="*/ 1104900 w 1363663"/>
              <a:gd name="connsiteY9" fmla="*/ 1866900 h 2676525"/>
              <a:gd name="connsiteX10" fmla="*/ 1323975 w 1363663"/>
              <a:gd name="connsiteY10" fmla="*/ 2266950 h 2676525"/>
              <a:gd name="connsiteX11" fmla="*/ 1343025 w 1363663"/>
              <a:gd name="connsiteY11" fmla="*/ 2428875 h 2676525"/>
              <a:gd name="connsiteX12" fmla="*/ 1352550 w 1363663"/>
              <a:gd name="connsiteY12" fmla="*/ 2676525 h 2676525"/>
              <a:gd name="connsiteX13" fmla="*/ 1352550 w 1363663"/>
              <a:gd name="connsiteY13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63663" h="2676525">
                <a:moveTo>
                  <a:pt x="0" y="0"/>
                </a:moveTo>
                <a:cubicBezTo>
                  <a:pt x="116681" y="73025"/>
                  <a:pt x="233363" y="146050"/>
                  <a:pt x="304800" y="219075"/>
                </a:cubicBezTo>
                <a:cubicBezTo>
                  <a:pt x="376238" y="292100"/>
                  <a:pt x="428625" y="438150"/>
                  <a:pt x="428625" y="438150"/>
                </a:cubicBezTo>
                <a:lnTo>
                  <a:pt x="428625" y="438150"/>
                </a:lnTo>
                <a:cubicBezTo>
                  <a:pt x="468312" y="493712"/>
                  <a:pt x="623887" y="701675"/>
                  <a:pt x="666750" y="771525"/>
                </a:cubicBezTo>
                <a:cubicBezTo>
                  <a:pt x="709613" y="841375"/>
                  <a:pt x="619125" y="730250"/>
                  <a:pt x="685800" y="857250"/>
                </a:cubicBezTo>
                <a:cubicBezTo>
                  <a:pt x="752475" y="984250"/>
                  <a:pt x="1001713" y="1393825"/>
                  <a:pt x="1066800" y="1533525"/>
                </a:cubicBezTo>
                <a:cubicBezTo>
                  <a:pt x="1131888" y="1673225"/>
                  <a:pt x="1069975" y="1639888"/>
                  <a:pt x="1076325" y="1695450"/>
                </a:cubicBezTo>
                <a:cubicBezTo>
                  <a:pt x="1082675" y="1751012"/>
                  <a:pt x="1104900" y="1866900"/>
                  <a:pt x="1104900" y="1866900"/>
                </a:cubicBezTo>
                <a:lnTo>
                  <a:pt x="1104900" y="1866900"/>
                </a:lnTo>
                <a:cubicBezTo>
                  <a:pt x="1141412" y="1933575"/>
                  <a:pt x="1284288" y="2173288"/>
                  <a:pt x="1323975" y="2266950"/>
                </a:cubicBezTo>
                <a:cubicBezTo>
                  <a:pt x="1363663" y="2360613"/>
                  <a:pt x="1338263" y="2360613"/>
                  <a:pt x="1343025" y="2428875"/>
                </a:cubicBezTo>
                <a:cubicBezTo>
                  <a:pt x="1347787" y="2497137"/>
                  <a:pt x="1352550" y="2676525"/>
                  <a:pt x="1352550" y="2676525"/>
                </a:cubicBezTo>
                <a:lnTo>
                  <a:pt x="1352550" y="2676525"/>
                </a:lnTo>
              </a:path>
            </a:pathLst>
          </a:cu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Forme libre 71"/>
          <p:cNvSpPr/>
          <p:nvPr/>
        </p:nvSpPr>
        <p:spPr>
          <a:xfrm>
            <a:off x="6372200" y="3140968"/>
            <a:ext cx="2905125" cy="3011487"/>
          </a:xfrm>
          <a:custGeom>
            <a:avLst/>
            <a:gdLst>
              <a:gd name="connsiteX0" fmla="*/ 0 w 2905125"/>
              <a:gd name="connsiteY0" fmla="*/ 20637 h 3011487"/>
              <a:gd name="connsiteX1" fmla="*/ 485775 w 2905125"/>
              <a:gd name="connsiteY1" fmla="*/ 106362 h 3011487"/>
              <a:gd name="connsiteX2" fmla="*/ 990600 w 2905125"/>
              <a:gd name="connsiteY2" fmla="*/ 658812 h 3011487"/>
              <a:gd name="connsiteX3" fmla="*/ 1504950 w 2905125"/>
              <a:gd name="connsiteY3" fmla="*/ 1287462 h 3011487"/>
              <a:gd name="connsiteX4" fmla="*/ 1590675 w 2905125"/>
              <a:gd name="connsiteY4" fmla="*/ 1744662 h 3011487"/>
              <a:gd name="connsiteX5" fmla="*/ 1733550 w 2905125"/>
              <a:gd name="connsiteY5" fmla="*/ 1973262 h 3011487"/>
              <a:gd name="connsiteX6" fmla="*/ 1990725 w 2905125"/>
              <a:gd name="connsiteY6" fmla="*/ 2411412 h 3011487"/>
              <a:gd name="connsiteX7" fmla="*/ 2905125 w 2905125"/>
              <a:gd name="connsiteY7" fmla="*/ 3011487 h 3011487"/>
              <a:gd name="connsiteX8" fmla="*/ 2905125 w 2905125"/>
              <a:gd name="connsiteY8" fmla="*/ 3011487 h 301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125" h="3011487">
                <a:moveTo>
                  <a:pt x="0" y="20637"/>
                </a:moveTo>
                <a:cubicBezTo>
                  <a:pt x="160337" y="10318"/>
                  <a:pt x="320675" y="0"/>
                  <a:pt x="485775" y="106362"/>
                </a:cubicBezTo>
                <a:cubicBezTo>
                  <a:pt x="650875" y="212724"/>
                  <a:pt x="820737" y="461962"/>
                  <a:pt x="990600" y="658812"/>
                </a:cubicBezTo>
                <a:cubicBezTo>
                  <a:pt x="1160463" y="855662"/>
                  <a:pt x="1404938" y="1106487"/>
                  <a:pt x="1504950" y="1287462"/>
                </a:cubicBezTo>
                <a:cubicBezTo>
                  <a:pt x="1604962" y="1468437"/>
                  <a:pt x="1552575" y="1630362"/>
                  <a:pt x="1590675" y="1744662"/>
                </a:cubicBezTo>
                <a:cubicBezTo>
                  <a:pt x="1628775" y="1858962"/>
                  <a:pt x="1666875" y="1862137"/>
                  <a:pt x="1733550" y="1973262"/>
                </a:cubicBezTo>
                <a:cubicBezTo>
                  <a:pt x="1800225" y="2084387"/>
                  <a:pt x="1795463" y="2238375"/>
                  <a:pt x="1990725" y="2411412"/>
                </a:cubicBezTo>
                <a:cubicBezTo>
                  <a:pt x="2185987" y="2584449"/>
                  <a:pt x="2905125" y="3011487"/>
                  <a:pt x="2905125" y="3011487"/>
                </a:cubicBezTo>
                <a:lnTo>
                  <a:pt x="2905125" y="3011487"/>
                </a:lnTo>
              </a:path>
            </a:pathLst>
          </a:custGeom>
          <a:ln w="53975" cmpd="dbl">
            <a:solidFill>
              <a:schemeClr val="tx1"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6" name="Triangle isocèle 55"/>
          <p:cNvSpPr/>
          <p:nvPr/>
        </p:nvSpPr>
        <p:spPr>
          <a:xfrm>
            <a:off x="5652120" y="2924944"/>
            <a:ext cx="432048" cy="4320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Forme libre 72"/>
          <p:cNvSpPr/>
          <p:nvPr/>
        </p:nvSpPr>
        <p:spPr>
          <a:xfrm>
            <a:off x="5724128" y="44624"/>
            <a:ext cx="1760537" cy="3733800"/>
          </a:xfrm>
          <a:custGeom>
            <a:avLst/>
            <a:gdLst>
              <a:gd name="connsiteX0" fmla="*/ 0 w 1760537"/>
              <a:gd name="connsiteY0" fmla="*/ 0 h 3733800"/>
              <a:gd name="connsiteX1" fmla="*/ 400050 w 1760537"/>
              <a:gd name="connsiteY1" fmla="*/ 495300 h 3733800"/>
              <a:gd name="connsiteX2" fmla="*/ 476250 w 1760537"/>
              <a:gd name="connsiteY2" fmla="*/ 876300 h 3733800"/>
              <a:gd name="connsiteX3" fmla="*/ 781050 w 1760537"/>
              <a:gd name="connsiteY3" fmla="*/ 1276350 h 3733800"/>
              <a:gd name="connsiteX4" fmla="*/ 838200 w 1760537"/>
              <a:gd name="connsiteY4" fmla="*/ 1581150 h 3733800"/>
              <a:gd name="connsiteX5" fmla="*/ 971550 w 1760537"/>
              <a:gd name="connsiteY5" fmla="*/ 1800225 h 3733800"/>
              <a:gd name="connsiteX6" fmla="*/ 1047750 w 1760537"/>
              <a:gd name="connsiteY6" fmla="*/ 2314575 h 3733800"/>
              <a:gd name="connsiteX7" fmla="*/ 1562100 w 1760537"/>
              <a:gd name="connsiteY7" fmla="*/ 2971800 h 3733800"/>
              <a:gd name="connsiteX8" fmla="*/ 1609725 w 1760537"/>
              <a:gd name="connsiteY8" fmla="*/ 3086100 h 3733800"/>
              <a:gd name="connsiteX9" fmla="*/ 1609725 w 1760537"/>
              <a:gd name="connsiteY9" fmla="*/ 3086100 h 3733800"/>
              <a:gd name="connsiteX10" fmla="*/ 1619250 w 1760537"/>
              <a:gd name="connsiteY10" fmla="*/ 3200400 h 3733800"/>
              <a:gd name="connsiteX11" fmla="*/ 762000 w 1760537"/>
              <a:gd name="connsiteY11" fmla="*/ 3705225 h 3733800"/>
              <a:gd name="connsiteX12" fmla="*/ 762000 w 1760537"/>
              <a:gd name="connsiteY12" fmla="*/ 3705225 h 3733800"/>
              <a:gd name="connsiteX13" fmla="*/ 723900 w 1760537"/>
              <a:gd name="connsiteY13" fmla="*/ 3733800 h 3733800"/>
              <a:gd name="connsiteX14" fmla="*/ 723900 w 1760537"/>
              <a:gd name="connsiteY14" fmla="*/ 3733800 h 373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60537" h="3733800">
                <a:moveTo>
                  <a:pt x="0" y="0"/>
                </a:moveTo>
                <a:cubicBezTo>
                  <a:pt x="160337" y="174625"/>
                  <a:pt x="320675" y="349250"/>
                  <a:pt x="400050" y="495300"/>
                </a:cubicBezTo>
                <a:cubicBezTo>
                  <a:pt x="479425" y="641350"/>
                  <a:pt x="412750" y="746125"/>
                  <a:pt x="476250" y="876300"/>
                </a:cubicBezTo>
                <a:cubicBezTo>
                  <a:pt x="539750" y="1006475"/>
                  <a:pt x="720725" y="1158875"/>
                  <a:pt x="781050" y="1276350"/>
                </a:cubicBezTo>
                <a:cubicBezTo>
                  <a:pt x="841375" y="1393825"/>
                  <a:pt x="806450" y="1493838"/>
                  <a:pt x="838200" y="1581150"/>
                </a:cubicBezTo>
                <a:cubicBezTo>
                  <a:pt x="869950" y="1668462"/>
                  <a:pt x="936625" y="1677988"/>
                  <a:pt x="971550" y="1800225"/>
                </a:cubicBezTo>
                <a:cubicBezTo>
                  <a:pt x="1006475" y="1922463"/>
                  <a:pt x="949325" y="2119312"/>
                  <a:pt x="1047750" y="2314575"/>
                </a:cubicBezTo>
                <a:cubicBezTo>
                  <a:pt x="1146175" y="2509838"/>
                  <a:pt x="1468438" y="2843213"/>
                  <a:pt x="1562100" y="2971800"/>
                </a:cubicBezTo>
                <a:cubicBezTo>
                  <a:pt x="1655763" y="3100388"/>
                  <a:pt x="1609725" y="3086100"/>
                  <a:pt x="1609725" y="3086100"/>
                </a:cubicBezTo>
                <a:lnTo>
                  <a:pt x="1609725" y="3086100"/>
                </a:lnTo>
                <a:cubicBezTo>
                  <a:pt x="1611312" y="3105150"/>
                  <a:pt x="1760537" y="3097213"/>
                  <a:pt x="1619250" y="3200400"/>
                </a:cubicBezTo>
                <a:cubicBezTo>
                  <a:pt x="1477963" y="3303587"/>
                  <a:pt x="762000" y="3705225"/>
                  <a:pt x="762000" y="3705225"/>
                </a:cubicBezTo>
                <a:lnTo>
                  <a:pt x="762000" y="3705225"/>
                </a:lnTo>
                <a:lnTo>
                  <a:pt x="723900" y="3733800"/>
                </a:lnTo>
                <a:lnTo>
                  <a:pt x="723900" y="3733800"/>
                </a:lnTo>
              </a:path>
            </a:pathLst>
          </a:cu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Forme libre 73"/>
          <p:cNvSpPr/>
          <p:nvPr/>
        </p:nvSpPr>
        <p:spPr>
          <a:xfrm>
            <a:off x="6689923" y="5589240"/>
            <a:ext cx="1914525" cy="266700"/>
          </a:xfrm>
          <a:custGeom>
            <a:avLst/>
            <a:gdLst>
              <a:gd name="connsiteX0" fmla="*/ 0 w 1914525"/>
              <a:gd name="connsiteY0" fmla="*/ 0 h 266700"/>
              <a:gd name="connsiteX1" fmla="*/ 361950 w 1914525"/>
              <a:gd name="connsiteY1" fmla="*/ 28575 h 266700"/>
              <a:gd name="connsiteX2" fmla="*/ 457200 w 1914525"/>
              <a:gd name="connsiteY2" fmla="*/ 161925 h 266700"/>
              <a:gd name="connsiteX3" fmla="*/ 914400 w 1914525"/>
              <a:gd name="connsiteY3" fmla="*/ 219075 h 266700"/>
              <a:gd name="connsiteX4" fmla="*/ 1485900 w 1914525"/>
              <a:gd name="connsiteY4" fmla="*/ 257175 h 266700"/>
              <a:gd name="connsiteX5" fmla="*/ 1790700 w 1914525"/>
              <a:gd name="connsiteY5" fmla="*/ 266700 h 266700"/>
              <a:gd name="connsiteX6" fmla="*/ 1790700 w 1914525"/>
              <a:gd name="connsiteY6" fmla="*/ 266700 h 266700"/>
              <a:gd name="connsiteX7" fmla="*/ 1914525 w 1914525"/>
              <a:gd name="connsiteY7" fmla="*/ 1143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4525" h="266700">
                <a:moveTo>
                  <a:pt x="0" y="0"/>
                </a:moveTo>
                <a:cubicBezTo>
                  <a:pt x="142875" y="794"/>
                  <a:pt x="285750" y="1588"/>
                  <a:pt x="361950" y="28575"/>
                </a:cubicBezTo>
                <a:cubicBezTo>
                  <a:pt x="438150" y="55563"/>
                  <a:pt x="365125" y="130175"/>
                  <a:pt x="457200" y="161925"/>
                </a:cubicBezTo>
                <a:cubicBezTo>
                  <a:pt x="549275" y="193675"/>
                  <a:pt x="742950" y="203200"/>
                  <a:pt x="914400" y="219075"/>
                </a:cubicBezTo>
                <a:cubicBezTo>
                  <a:pt x="1085850" y="234950"/>
                  <a:pt x="1339850" y="249238"/>
                  <a:pt x="1485900" y="257175"/>
                </a:cubicBezTo>
                <a:cubicBezTo>
                  <a:pt x="1631950" y="265113"/>
                  <a:pt x="1790700" y="266700"/>
                  <a:pt x="1790700" y="266700"/>
                </a:cubicBezTo>
                <a:lnTo>
                  <a:pt x="1790700" y="266700"/>
                </a:lnTo>
                <a:lnTo>
                  <a:pt x="1914525" y="114300"/>
                </a:lnTo>
              </a:path>
            </a:pathLst>
          </a:cu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Larme 74"/>
          <p:cNvSpPr/>
          <p:nvPr/>
        </p:nvSpPr>
        <p:spPr>
          <a:xfrm>
            <a:off x="3635896" y="2060848"/>
            <a:ext cx="288032" cy="288032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Double flèche horizontale 75"/>
          <p:cNvSpPr/>
          <p:nvPr/>
        </p:nvSpPr>
        <p:spPr>
          <a:xfrm>
            <a:off x="0" y="2564904"/>
            <a:ext cx="1152128" cy="432048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Double flèche horizontale 77"/>
          <p:cNvSpPr/>
          <p:nvPr/>
        </p:nvSpPr>
        <p:spPr>
          <a:xfrm>
            <a:off x="0" y="3645024"/>
            <a:ext cx="2195736" cy="432048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Flèche courbée vers le bas 78"/>
          <p:cNvSpPr/>
          <p:nvPr/>
        </p:nvSpPr>
        <p:spPr>
          <a:xfrm rot="7676766">
            <a:off x="6296976" y="2314199"/>
            <a:ext cx="2160240" cy="864096"/>
          </a:xfrm>
          <a:prstGeom prst="curved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0" name="Ellipse 79"/>
          <p:cNvSpPr/>
          <p:nvPr/>
        </p:nvSpPr>
        <p:spPr>
          <a:xfrm>
            <a:off x="2051720" y="908720"/>
            <a:ext cx="360040" cy="36004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1" name="Flèche droite 80"/>
          <p:cNvSpPr/>
          <p:nvPr/>
        </p:nvSpPr>
        <p:spPr>
          <a:xfrm rot="1872113">
            <a:off x="8570108" y="6022141"/>
            <a:ext cx="588957" cy="106291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" name="Flèche droite 81"/>
          <p:cNvSpPr/>
          <p:nvPr/>
        </p:nvSpPr>
        <p:spPr>
          <a:xfrm rot="7641042">
            <a:off x="4642443" y="5802429"/>
            <a:ext cx="588957" cy="106291"/>
          </a:xfrm>
          <a:prstGeom prst="rightArrow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3" name="ZoneTexte 82"/>
          <p:cNvSpPr txBox="1"/>
          <p:nvPr/>
        </p:nvSpPr>
        <p:spPr>
          <a:xfrm>
            <a:off x="4427984" y="2996952"/>
            <a:ext cx="1112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Santa Clara</a:t>
            </a:r>
            <a:endParaRPr lang="fr-FR" sz="1600" dirty="0"/>
          </a:p>
        </p:txBody>
      </p:sp>
      <p:sp>
        <p:nvSpPr>
          <p:cNvPr id="86" name="ZoneTexte 85"/>
          <p:cNvSpPr txBox="1"/>
          <p:nvPr/>
        </p:nvSpPr>
        <p:spPr>
          <a:xfrm>
            <a:off x="1916951" y="1506270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Palo Alto</a:t>
            </a:r>
            <a:endParaRPr lang="fr-FR" sz="1600" dirty="0"/>
          </a:p>
        </p:txBody>
      </p:sp>
      <p:sp>
        <p:nvSpPr>
          <p:cNvPr id="87" name="ZoneTexte 86"/>
          <p:cNvSpPr txBox="1"/>
          <p:nvPr/>
        </p:nvSpPr>
        <p:spPr>
          <a:xfrm>
            <a:off x="683568" y="2348880"/>
            <a:ext cx="893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Stanford</a:t>
            </a:r>
            <a:endParaRPr lang="fr-FR" sz="1600" dirty="0"/>
          </a:p>
        </p:txBody>
      </p:sp>
      <p:sp>
        <p:nvSpPr>
          <p:cNvPr id="88" name="ZoneTexte 87"/>
          <p:cNvSpPr txBox="1"/>
          <p:nvPr/>
        </p:nvSpPr>
        <p:spPr>
          <a:xfrm>
            <a:off x="632283" y="1484784"/>
            <a:ext cx="771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Menlo </a:t>
            </a:r>
          </a:p>
          <a:p>
            <a:pPr algn="ctr"/>
            <a:r>
              <a:rPr lang="fr-FR" sz="1600" dirty="0" smtClean="0"/>
              <a:t>Park</a:t>
            </a:r>
            <a:endParaRPr lang="fr-FR" sz="1600" dirty="0"/>
          </a:p>
        </p:txBody>
      </p:sp>
      <p:sp>
        <p:nvSpPr>
          <p:cNvPr id="89" name="ZoneTexte 88"/>
          <p:cNvSpPr txBox="1"/>
          <p:nvPr/>
        </p:nvSpPr>
        <p:spPr>
          <a:xfrm>
            <a:off x="1403648" y="343689"/>
            <a:ext cx="781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Facebook</a:t>
            </a:r>
            <a:endParaRPr lang="fr-FR" sz="1200" dirty="0"/>
          </a:p>
        </p:txBody>
      </p:sp>
      <p:sp>
        <p:nvSpPr>
          <p:cNvPr id="90" name="ZoneTexte 89"/>
          <p:cNvSpPr txBox="1"/>
          <p:nvPr/>
        </p:nvSpPr>
        <p:spPr>
          <a:xfrm>
            <a:off x="3995936" y="348126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Apple</a:t>
            </a:r>
            <a:endParaRPr lang="fr-FR" sz="1400" dirty="0"/>
          </a:p>
        </p:txBody>
      </p:sp>
      <p:sp>
        <p:nvSpPr>
          <p:cNvPr id="91" name="ZoneTexte 90"/>
          <p:cNvSpPr txBox="1"/>
          <p:nvPr/>
        </p:nvSpPr>
        <p:spPr>
          <a:xfrm>
            <a:off x="2555776" y="1772816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Google</a:t>
            </a:r>
            <a:endParaRPr lang="fr-FR" sz="1200" dirty="0"/>
          </a:p>
        </p:txBody>
      </p:sp>
      <p:sp>
        <p:nvSpPr>
          <p:cNvPr id="92" name="ZoneTexte 91"/>
          <p:cNvSpPr txBox="1"/>
          <p:nvPr/>
        </p:nvSpPr>
        <p:spPr>
          <a:xfrm>
            <a:off x="5652120" y="2420888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San</a:t>
            </a:r>
          </a:p>
          <a:p>
            <a:r>
              <a:rPr lang="fr-FR" sz="1600" dirty="0" smtClean="0"/>
              <a:t>José</a:t>
            </a:r>
            <a:endParaRPr lang="fr-FR" sz="1600" dirty="0"/>
          </a:p>
        </p:txBody>
      </p:sp>
      <p:sp>
        <p:nvSpPr>
          <p:cNvPr id="93" name="ZoneTexte 92"/>
          <p:cNvSpPr txBox="1"/>
          <p:nvPr/>
        </p:nvSpPr>
        <p:spPr>
          <a:xfrm>
            <a:off x="5292080" y="66110"/>
            <a:ext cx="53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Tesla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94" name="ZoneTexte 93"/>
          <p:cNvSpPr txBox="1"/>
          <p:nvPr/>
        </p:nvSpPr>
        <p:spPr>
          <a:xfrm>
            <a:off x="899592" y="116713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Sequoia </a:t>
            </a:r>
          </a:p>
          <a:p>
            <a:r>
              <a:rPr lang="fr-FR" sz="1200" dirty="0" smtClean="0"/>
              <a:t>capirtal</a:t>
            </a:r>
            <a:endParaRPr lang="fr-FR" sz="1200" dirty="0"/>
          </a:p>
        </p:txBody>
      </p:sp>
      <p:sp>
        <p:nvSpPr>
          <p:cNvPr id="95" name="ZoneTexte 94"/>
          <p:cNvSpPr txBox="1"/>
          <p:nvPr/>
        </p:nvSpPr>
        <p:spPr>
          <a:xfrm>
            <a:off x="8476830" y="6309320"/>
            <a:ext cx="855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Vers Gilroy</a:t>
            </a:r>
            <a:endParaRPr lang="fr-FR" sz="1200" dirty="0"/>
          </a:p>
        </p:txBody>
      </p:sp>
      <p:sp>
        <p:nvSpPr>
          <p:cNvPr id="96" name="ZoneTexte 95"/>
          <p:cNvSpPr txBox="1"/>
          <p:nvPr/>
        </p:nvSpPr>
        <p:spPr>
          <a:xfrm>
            <a:off x="107504" y="1196752"/>
            <a:ext cx="932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Atherton</a:t>
            </a:r>
            <a:endParaRPr lang="fr-FR" sz="1600" dirty="0"/>
          </a:p>
        </p:txBody>
      </p:sp>
      <p:sp>
        <p:nvSpPr>
          <p:cNvPr id="85" name="Étoile à 6 branches 84"/>
          <p:cNvSpPr/>
          <p:nvPr/>
        </p:nvSpPr>
        <p:spPr>
          <a:xfrm>
            <a:off x="5508104" y="2852936"/>
            <a:ext cx="216024" cy="288032"/>
          </a:xfrm>
          <a:prstGeom prst="star6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9" name="Forme libre 98"/>
          <p:cNvSpPr/>
          <p:nvPr/>
        </p:nvSpPr>
        <p:spPr>
          <a:xfrm>
            <a:off x="121186" y="738130"/>
            <a:ext cx="9099932" cy="5717754"/>
          </a:xfrm>
          <a:custGeom>
            <a:avLst/>
            <a:gdLst>
              <a:gd name="connsiteX0" fmla="*/ 0 w 9099932"/>
              <a:gd name="connsiteY0" fmla="*/ 0 h 5717754"/>
              <a:gd name="connsiteX1" fmla="*/ 1608462 w 9099932"/>
              <a:gd name="connsiteY1" fmla="*/ 1476260 h 5717754"/>
              <a:gd name="connsiteX2" fmla="*/ 4065224 w 9099932"/>
              <a:gd name="connsiteY2" fmla="*/ 2820318 h 5717754"/>
              <a:gd name="connsiteX3" fmla="*/ 5266062 w 9099932"/>
              <a:gd name="connsiteY3" fmla="*/ 2941504 h 5717754"/>
              <a:gd name="connsiteX4" fmla="*/ 6158428 w 9099932"/>
              <a:gd name="connsiteY4" fmla="*/ 3393195 h 5717754"/>
              <a:gd name="connsiteX5" fmla="*/ 6323681 w 9099932"/>
              <a:gd name="connsiteY5" fmla="*/ 3470313 h 5717754"/>
              <a:gd name="connsiteX6" fmla="*/ 6466901 w 9099932"/>
              <a:gd name="connsiteY6" fmla="*/ 3547431 h 5717754"/>
              <a:gd name="connsiteX7" fmla="*/ 6533002 w 9099932"/>
              <a:gd name="connsiteY7" fmla="*/ 3602516 h 5717754"/>
              <a:gd name="connsiteX8" fmla="*/ 6632154 w 9099932"/>
              <a:gd name="connsiteY8" fmla="*/ 3668617 h 5717754"/>
              <a:gd name="connsiteX9" fmla="*/ 6808424 w 9099932"/>
              <a:gd name="connsiteY9" fmla="*/ 3822853 h 5717754"/>
              <a:gd name="connsiteX10" fmla="*/ 6918592 w 9099932"/>
              <a:gd name="connsiteY10" fmla="*/ 3888954 h 5717754"/>
              <a:gd name="connsiteX11" fmla="*/ 7127913 w 9099932"/>
              <a:gd name="connsiteY11" fmla="*/ 4065224 h 5717754"/>
              <a:gd name="connsiteX12" fmla="*/ 7205031 w 9099932"/>
              <a:gd name="connsiteY12" fmla="*/ 4142342 h 5717754"/>
              <a:gd name="connsiteX13" fmla="*/ 7414351 w 9099932"/>
              <a:gd name="connsiteY13" fmla="*/ 4329629 h 5717754"/>
              <a:gd name="connsiteX14" fmla="*/ 7491469 w 9099932"/>
              <a:gd name="connsiteY14" fmla="*/ 4406747 h 5717754"/>
              <a:gd name="connsiteX15" fmla="*/ 7524520 w 9099932"/>
              <a:gd name="connsiteY15" fmla="*/ 4439798 h 5717754"/>
              <a:gd name="connsiteX16" fmla="*/ 7821975 w 9099932"/>
              <a:gd name="connsiteY16" fmla="*/ 4748270 h 5717754"/>
              <a:gd name="connsiteX17" fmla="*/ 7921127 w 9099932"/>
              <a:gd name="connsiteY17" fmla="*/ 4858439 h 5717754"/>
              <a:gd name="connsiteX18" fmla="*/ 7954178 w 9099932"/>
              <a:gd name="connsiteY18" fmla="*/ 4891489 h 5717754"/>
              <a:gd name="connsiteX19" fmla="*/ 7998245 w 9099932"/>
              <a:gd name="connsiteY19" fmla="*/ 4924540 h 5717754"/>
              <a:gd name="connsiteX20" fmla="*/ 8053330 w 9099932"/>
              <a:gd name="connsiteY20" fmla="*/ 4979624 h 5717754"/>
              <a:gd name="connsiteX21" fmla="*/ 8108414 w 9099932"/>
              <a:gd name="connsiteY21" fmla="*/ 5023692 h 5717754"/>
              <a:gd name="connsiteX22" fmla="*/ 8207566 w 9099932"/>
              <a:gd name="connsiteY22" fmla="*/ 5133860 h 5717754"/>
              <a:gd name="connsiteX23" fmla="*/ 8262650 w 9099932"/>
              <a:gd name="connsiteY23" fmla="*/ 5166911 h 5717754"/>
              <a:gd name="connsiteX24" fmla="*/ 8339768 w 9099932"/>
              <a:gd name="connsiteY24" fmla="*/ 5244029 h 5717754"/>
              <a:gd name="connsiteX25" fmla="*/ 8383836 w 9099932"/>
              <a:gd name="connsiteY25" fmla="*/ 5277080 h 5717754"/>
              <a:gd name="connsiteX26" fmla="*/ 8482987 w 9099932"/>
              <a:gd name="connsiteY26" fmla="*/ 5354198 h 5717754"/>
              <a:gd name="connsiteX27" fmla="*/ 8516038 w 9099932"/>
              <a:gd name="connsiteY27" fmla="*/ 5365215 h 5717754"/>
              <a:gd name="connsiteX28" fmla="*/ 8582139 w 9099932"/>
              <a:gd name="connsiteY28" fmla="*/ 5420299 h 5717754"/>
              <a:gd name="connsiteX29" fmla="*/ 8659257 w 9099932"/>
              <a:gd name="connsiteY29" fmla="*/ 5475383 h 5717754"/>
              <a:gd name="connsiteX30" fmla="*/ 8725359 w 9099932"/>
              <a:gd name="connsiteY30" fmla="*/ 5497417 h 5717754"/>
              <a:gd name="connsiteX31" fmla="*/ 8813494 w 9099932"/>
              <a:gd name="connsiteY31" fmla="*/ 5519451 h 5717754"/>
              <a:gd name="connsiteX32" fmla="*/ 8901628 w 9099932"/>
              <a:gd name="connsiteY32" fmla="*/ 5585552 h 5717754"/>
              <a:gd name="connsiteX33" fmla="*/ 9099932 w 9099932"/>
              <a:gd name="connsiteY33" fmla="*/ 5717754 h 5717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099932" h="5717754">
                <a:moveTo>
                  <a:pt x="0" y="0"/>
                </a:moveTo>
                <a:lnTo>
                  <a:pt x="1608462" y="1476260"/>
                </a:lnTo>
                <a:lnTo>
                  <a:pt x="4065224" y="2820318"/>
                </a:lnTo>
                <a:lnTo>
                  <a:pt x="5266062" y="2941504"/>
                </a:lnTo>
                <a:lnTo>
                  <a:pt x="6158428" y="3393195"/>
                </a:lnTo>
                <a:cubicBezTo>
                  <a:pt x="6350125" y="3469874"/>
                  <a:pt x="6201307" y="3403564"/>
                  <a:pt x="6323681" y="3470313"/>
                </a:cubicBezTo>
                <a:cubicBezTo>
                  <a:pt x="6377449" y="3499641"/>
                  <a:pt x="6415044" y="3511530"/>
                  <a:pt x="6466901" y="3547431"/>
                </a:cubicBezTo>
                <a:cubicBezTo>
                  <a:pt x="6490483" y="3563757"/>
                  <a:pt x="6509873" y="3585555"/>
                  <a:pt x="6533002" y="3602516"/>
                </a:cubicBezTo>
                <a:cubicBezTo>
                  <a:pt x="6565034" y="3626006"/>
                  <a:pt x="6601136" y="3643803"/>
                  <a:pt x="6632154" y="3668617"/>
                </a:cubicBezTo>
                <a:cubicBezTo>
                  <a:pt x="6693120" y="3717389"/>
                  <a:pt x="6741476" y="3782684"/>
                  <a:pt x="6808424" y="3822853"/>
                </a:cubicBezTo>
                <a:cubicBezTo>
                  <a:pt x="6845147" y="3844887"/>
                  <a:pt x="6883508" y="3864395"/>
                  <a:pt x="6918592" y="3888954"/>
                </a:cubicBezTo>
                <a:cubicBezTo>
                  <a:pt x="6973132" y="3927132"/>
                  <a:pt x="7078388" y="4018794"/>
                  <a:pt x="7127913" y="4065224"/>
                </a:cubicBezTo>
                <a:cubicBezTo>
                  <a:pt x="7154434" y="4090088"/>
                  <a:pt x="7178073" y="4117952"/>
                  <a:pt x="7205031" y="4142342"/>
                </a:cubicBezTo>
                <a:cubicBezTo>
                  <a:pt x="7274552" y="4205242"/>
                  <a:pt x="7351433" y="4259721"/>
                  <a:pt x="7414351" y="4329629"/>
                </a:cubicBezTo>
                <a:cubicBezTo>
                  <a:pt x="7548925" y="4479155"/>
                  <a:pt x="7392549" y="4324312"/>
                  <a:pt x="7491469" y="4406747"/>
                </a:cubicBezTo>
                <a:cubicBezTo>
                  <a:pt x="7503438" y="4416721"/>
                  <a:pt x="7524520" y="4439798"/>
                  <a:pt x="7524520" y="4439798"/>
                </a:cubicBezTo>
                <a:lnTo>
                  <a:pt x="7821975" y="4748270"/>
                </a:lnTo>
                <a:cubicBezTo>
                  <a:pt x="7855026" y="4784993"/>
                  <a:pt x="7887616" y="4822136"/>
                  <a:pt x="7921127" y="4858439"/>
                </a:cubicBezTo>
                <a:cubicBezTo>
                  <a:pt x="7931695" y="4869887"/>
                  <a:pt x="7942349" y="4881350"/>
                  <a:pt x="7954178" y="4891489"/>
                </a:cubicBezTo>
                <a:cubicBezTo>
                  <a:pt x="7968119" y="4903438"/>
                  <a:pt x="7984522" y="4912341"/>
                  <a:pt x="7998245" y="4924540"/>
                </a:cubicBezTo>
                <a:cubicBezTo>
                  <a:pt x="8017653" y="4941792"/>
                  <a:pt x="8034029" y="4962253"/>
                  <a:pt x="8053330" y="4979624"/>
                </a:cubicBezTo>
                <a:cubicBezTo>
                  <a:pt x="8070808" y="4995354"/>
                  <a:pt x="8091787" y="5007065"/>
                  <a:pt x="8108414" y="5023692"/>
                </a:cubicBezTo>
                <a:cubicBezTo>
                  <a:pt x="8149505" y="5064783"/>
                  <a:pt x="8162984" y="5099185"/>
                  <a:pt x="8207566" y="5133860"/>
                </a:cubicBezTo>
                <a:cubicBezTo>
                  <a:pt x="8224468" y="5147006"/>
                  <a:pt x="8246200" y="5153203"/>
                  <a:pt x="8262650" y="5166911"/>
                </a:cubicBezTo>
                <a:cubicBezTo>
                  <a:pt x="8290578" y="5190184"/>
                  <a:pt x="8310685" y="5222217"/>
                  <a:pt x="8339768" y="5244029"/>
                </a:cubicBezTo>
                <a:cubicBezTo>
                  <a:pt x="8354457" y="5255046"/>
                  <a:pt x="8369895" y="5265130"/>
                  <a:pt x="8383836" y="5277080"/>
                </a:cubicBezTo>
                <a:cubicBezTo>
                  <a:pt x="8420129" y="5308189"/>
                  <a:pt x="8430237" y="5336615"/>
                  <a:pt x="8482987" y="5354198"/>
                </a:cubicBezTo>
                <a:lnTo>
                  <a:pt x="8516038" y="5365215"/>
                </a:lnTo>
                <a:cubicBezTo>
                  <a:pt x="8567475" y="5416650"/>
                  <a:pt x="8528457" y="5381955"/>
                  <a:pt x="8582139" y="5420299"/>
                </a:cubicBezTo>
                <a:cubicBezTo>
                  <a:pt x="8588842" y="5425087"/>
                  <a:pt x="8645511" y="5469274"/>
                  <a:pt x="8659257" y="5475383"/>
                </a:cubicBezTo>
                <a:cubicBezTo>
                  <a:pt x="8680481" y="5484816"/>
                  <a:pt x="8702584" y="5492862"/>
                  <a:pt x="8725359" y="5497417"/>
                </a:cubicBezTo>
                <a:cubicBezTo>
                  <a:pt x="8740621" y="5500469"/>
                  <a:pt x="8794438" y="5508865"/>
                  <a:pt x="8813494" y="5519451"/>
                </a:cubicBezTo>
                <a:cubicBezTo>
                  <a:pt x="8869554" y="5550595"/>
                  <a:pt x="8868199" y="5552121"/>
                  <a:pt x="8901628" y="5585552"/>
                </a:cubicBezTo>
                <a:lnTo>
                  <a:pt x="9099932" y="5717754"/>
                </a:lnTo>
              </a:path>
            </a:pathLst>
          </a:cu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0" name="ZoneTexte 99"/>
          <p:cNvSpPr txBox="1"/>
          <p:nvPr/>
        </p:nvSpPr>
        <p:spPr>
          <a:xfrm>
            <a:off x="0" y="332656"/>
            <a:ext cx="136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Vers San Francisco </a:t>
            </a:r>
            <a:endParaRPr lang="fr-FR" sz="1200" dirty="0"/>
          </a:p>
        </p:txBody>
      </p:sp>
      <p:sp>
        <p:nvSpPr>
          <p:cNvPr id="77" name="Flèche courbée vers le bas 76"/>
          <p:cNvSpPr/>
          <p:nvPr/>
        </p:nvSpPr>
        <p:spPr>
          <a:xfrm rot="7676766">
            <a:off x="320311" y="-710137"/>
            <a:ext cx="2160240" cy="864096"/>
          </a:xfrm>
          <a:prstGeom prst="curvedDown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226611" y="-149914"/>
            <a:ext cx="1126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San Mateo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0"/>
            <a:ext cx="9203972" cy="684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necteur droit 42"/>
          <p:cNvCxnSpPr/>
          <p:nvPr/>
        </p:nvCxnSpPr>
        <p:spPr>
          <a:xfrm flipH="1">
            <a:off x="8316416" y="3284984"/>
            <a:ext cx="576064" cy="0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87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712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Un système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productif …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  ... intégré dans la mondialisation et la nouvelle division internationale du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travail …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 ….qui connaît cependant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 limites </a:t>
                      </a:r>
                      <a:endParaRPr lang="fr-FR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dirty="0"/>
                    </a:p>
                  </a:txBody>
                  <a:tcPr/>
                </a:tc>
              </a:tr>
              <a:tr h="6145481">
                <a:tc>
                  <a:txBody>
                    <a:bodyPr/>
                    <a:lstStyle/>
                    <a:p>
                      <a:pPr marL="228600" indent="-228600">
                        <a:buNone/>
                      </a:pPr>
                      <a:r>
                        <a:rPr lang="fr-FR" sz="1200" u="sng" baseline="0" dirty="0" smtClean="0"/>
                        <a:t>… qui comprend des espaces de production </a:t>
                      </a:r>
                    </a:p>
                    <a:p>
                      <a:pPr marL="228600" indent="-228600">
                        <a:buNone/>
                      </a:pPr>
                      <a:endParaRPr lang="fr-FR" sz="1200" u="sng" baseline="0" dirty="0" smtClean="0"/>
                    </a:p>
                    <a:p>
                      <a:pPr marL="228600" indent="-228600">
                        <a:buNone/>
                      </a:pPr>
                      <a:r>
                        <a:rPr lang="fr-FR" sz="1200" u="none" baseline="0" dirty="0" smtClean="0"/>
                        <a:t>Zone de production, de conception et de service aux entreprises</a:t>
                      </a:r>
                    </a:p>
                    <a:p>
                      <a:pPr marL="228600" indent="-228600">
                        <a:buNone/>
                      </a:pPr>
                      <a:endParaRPr lang="fr-FR" sz="1200" u="sng" baseline="0" dirty="0" smtClean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baseline="0" dirty="0" smtClean="0"/>
                        <a:t>Un exemple de site de production. </a:t>
                      </a:r>
                      <a:endParaRPr lang="fr-FR" sz="1200" u="sng" baseline="0" dirty="0" smtClean="0"/>
                    </a:p>
                    <a:p>
                      <a:pPr marL="228600" indent="-228600">
                        <a:buNone/>
                      </a:pPr>
                      <a:endParaRPr lang="fr-FR" sz="1200" u="none" baseline="0" dirty="0" smtClean="0"/>
                    </a:p>
                    <a:p>
                      <a:pPr marL="228600" indent="-228600">
                        <a:buNone/>
                      </a:pPr>
                      <a:r>
                        <a:rPr lang="fr-FR" sz="1200" u="none" baseline="0" dirty="0" smtClean="0"/>
                        <a:t>Un exemple de laboratoire de recherche </a:t>
                      </a:r>
                    </a:p>
                    <a:p>
                      <a:pPr marL="228600" indent="-228600">
                        <a:buNone/>
                      </a:pPr>
                      <a:endParaRPr lang="fr-FR" sz="1200" u="none" baseline="0" dirty="0" smtClean="0"/>
                    </a:p>
                    <a:p>
                      <a:pPr marL="228600" indent="-228600">
                        <a:buNone/>
                      </a:pPr>
                      <a:endParaRPr lang="fr-FR" sz="1200" u="sng" baseline="0" dirty="0" smtClean="0"/>
                    </a:p>
                    <a:p>
                      <a:pPr marL="0" indent="0">
                        <a:buNone/>
                      </a:pPr>
                      <a:r>
                        <a:rPr lang="fr-FR" sz="1200" u="sng" baseline="0" dirty="0" smtClean="0"/>
                        <a:t>Des activités péri productives de service aux entreprises. 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fr-FR" sz="1200" u="sng" baseline="0" dirty="0" smtClean="0"/>
                    </a:p>
                    <a:p>
                      <a:pPr marL="228600" indent="-228600">
                        <a:buNone/>
                      </a:pPr>
                      <a:r>
                        <a:rPr lang="fr-FR" sz="1200" u="none" baseline="0" dirty="0" smtClean="0"/>
                        <a:t>Un exemple de siège de société  de capital-risque </a:t>
                      </a:r>
                    </a:p>
                    <a:p>
                      <a:pPr marL="228600" indent="-228600">
                        <a:buNone/>
                      </a:pPr>
                      <a:endParaRPr lang="fr-FR" sz="1200" u="none" baseline="0" dirty="0" smtClean="0"/>
                    </a:p>
                    <a:p>
                      <a:pPr marL="228600" indent="-228600">
                        <a:buNone/>
                      </a:pPr>
                      <a:endParaRPr lang="fr-FR" sz="1200" u="none" baseline="0" dirty="0" smtClean="0"/>
                    </a:p>
                    <a:p>
                      <a:pPr marL="228600" indent="-228600">
                        <a:buNone/>
                      </a:pPr>
                      <a:endParaRPr lang="fr-FR" sz="1200" u="sng" baseline="0" dirty="0" smtClean="0"/>
                    </a:p>
                    <a:p>
                      <a:pPr marL="228600" indent="-228600">
                        <a:buNone/>
                      </a:pPr>
                      <a:r>
                        <a:rPr lang="fr-FR" sz="1200" u="none" baseline="0" dirty="0" smtClean="0"/>
                        <a:t>Forte concentration de data centers</a:t>
                      </a:r>
                    </a:p>
                    <a:p>
                      <a:pPr marL="228600" indent="-228600">
                        <a:buNone/>
                      </a:pPr>
                      <a:endParaRPr lang="fr-FR" sz="1200" u="sng" baseline="0" dirty="0" smtClean="0"/>
                    </a:p>
                    <a:p>
                      <a:pPr marL="228600" indent="-228600">
                        <a:buNone/>
                      </a:pPr>
                      <a:endParaRPr lang="fr-FR" sz="1200" u="sng" baseline="0" dirty="0" smtClean="0"/>
                    </a:p>
                    <a:p>
                      <a:pPr marL="228600" indent="-228600">
                        <a:buNone/>
                      </a:pPr>
                      <a:r>
                        <a:rPr lang="fr-FR" sz="1200" u="sng" baseline="0" dirty="0" smtClean="0"/>
                        <a:t>… une sphère sociale destinée à satisfaire les 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fr-FR" sz="1200" u="sng" baseline="0" dirty="0" smtClean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baseline="0" dirty="0" smtClean="0"/>
                        <a:t>Des universités de renom</a:t>
                      </a:r>
                    </a:p>
                    <a:p>
                      <a:pPr marL="228600" indent="-228600">
                        <a:buAutoNum type="alphaLcParenR"/>
                      </a:pPr>
                      <a:endParaRPr lang="fr-FR" sz="1200" u="sng" baseline="0" dirty="0" smtClean="0"/>
                    </a:p>
                    <a:p>
                      <a:pPr marL="228600" indent="-228600">
                        <a:buAutoNum type="alphaLcParenR"/>
                      </a:pPr>
                      <a:endParaRPr lang="fr-FR" sz="1200" u="sng" baseline="0" dirty="0" smtClean="0"/>
                    </a:p>
                    <a:p>
                      <a:endParaRPr lang="fr-FR" sz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Des sièges sociaux de FTN 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1200" u="sng" dirty="0" smtClean="0"/>
                        <a:t>Des flux</a:t>
                      </a:r>
                      <a:r>
                        <a:rPr lang="fr-FR" sz="1200" u="sng" baseline="0" dirty="0" smtClean="0"/>
                        <a:t> </a:t>
                      </a:r>
                      <a:endParaRPr lang="fr-FR" sz="1200" u="sng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Flux</a:t>
                      </a:r>
                      <a:r>
                        <a:rPr lang="fr-FR" sz="1200" baseline="0" dirty="0" smtClean="0"/>
                        <a:t> de capitaux </a:t>
                      </a:r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Flux d’information </a:t>
                      </a:r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Flux migratoires d’actifs très qualifiés , destination du brain drain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u="sng" dirty="0" smtClean="0"/>
                        <a:t>Un espace urbanisé 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Secteur résidentiel 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Secteur résidentiel de</a:t>
                      </a:r>
                      <a:r>
                        <a:rPr lang="fr-FR" sz="1200" baseline="0" dirty="0" smtClean="0"/>
                        <a:t> prestige </a:t>
                      </a:r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Quartier</a:t>
                      </a:r>
                      <a:r>
                        <a:rPr lang="fr-FR" sz="1200" baseline="0" dirty="0" smtClean="0"/>
                        <a:t> défavorisé </a:t>
                      </a:r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Gentrification 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1200" u="sng" dirty="0" smtClean="0"/>
                        <a:t>Des enjeux  de transport</a:t>
                      </a:r>
                      <a:r>
                        <a:rPr lang="fr-FR" sz="1200" u="sng" baseline="0" dirty="0" smtClean="0"/>
                        <a:t> </a:t>
                      </a:r>
                    </a:p>
                    <a:p>
                      <a:endParaRPr lang="fr-FR" sz="1200" dirty="0" smtClean="0"/>
                    </a:p>
                    <a:p>
                      <a:r>
                        <a:rPr lang="fr-FR" sz="1200" dirty="0" smtClean="0"/>
                        <a:t>Axes routiers de circulation anciens</a:t>
                      </a:r>
                    </a:p>
                    <a:p>
                      <a:r>
                        <a:rPr lang="fr-FR" sz="1200" dirty="0" smtClean="0"/>
                        <a:t>souvent saturés </a:t>
                      </a:r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endParaRPr lang="fr-FR" sz="1200" dirty="0" smtClean="0"/>
                    </a:p>
                    <a:p>
                      <a:r>
                        <a:rPr lang="fr-FR" sz="1200" smtClean="0"/>
                        <a:t>Axe </a:t>
                      </a:r>
                      <a:r>
                        <a:rPr lang="fr-FR" sz="1200" smtClean="0"/>
                        <a:t>ferroviaire </a:t>
                      </a:r>
                      <a:r>
                        <a:rPr lang="fr-FR" sz="1200" dirty="0" smtClean="0"/>
                        <a:t>lent (</a:t>
                      </a:r>
                      <a:r>
                        <a:rPr lang="fr-FR" sz="1200" dirty="0" err="1" smtClean="0"/>
                        <a:t>Caltrain</a:t>
                      </a:r>
                      <a:r>
                        <a:rPr lang="fr-FR" sz="1200" dirty="0" smtClean="0"/>
                        <a:t>)</a:t>
                      </a:r>
                      <a:r>
                        <a:rPr lang="fr-FR" sz="1200" baseline="0" dirty="0" smtClean="0"/>
                        <a:t> bientôt doublé par un axe plus rapide . </a:t>
                      </a:r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endParaRPr lang="fr-FR" sz="1200" baseline="0" dirty="0" smtClean="0"/>
                    </a:p>
                    <a:p>
                      <a:r>
                        <a:rPr lang="fr-FR" sz="1200" baseline="0" dirty="0" smtClean="0"/>
                        <a:t>Aéroports </a:t>
                      </a:r>
                    </a:p>
                    <a:p>
                      <a:endParaRPr lang="fr-FR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lèche droite 7"/>
          <p:cNvSpPr/>
          <p:nvPr/>
        </p:nvSpPr>
        <p:spPr>
          <a:xfrm rot="5400000">
            <a:off x="8507131" y="2374189"/>
            <a:ext cx="588957" cy="106291"/>
          </a:xfrm>
          <a:prstGeom prst="rightArrow">
            <a:avLst/>
          </a:prstGeom>
          <a:solidFill>
            <a:srgbClr val="C0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8316416" y="3573016"/>
            <a:ext cx="576064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771800" y="1700808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Étoile à 6 branches 26"/>
          <p:cNvSpPr/>
          <p:nvPr/>
        </p:nvSpPr>
        <p:spPr>
          <a:xfrm>
            <a:off x="2699792" y="4941168"/>
            <a:ext cx="216024" cy="288032"/>
          </a:xfrm>
          <a:prstGeom prst="star6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627784" y="4149080"/>
            <a:ext cx="288032" cy="2880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>
            <a:off x="2705100" y="1019175"/>
            <a:ext cx="247650" cy="333375"/>
          </a:xfrm>
          <a:custGeom>
            <a:avLst/>
            <a:gdLst>
              <a:gd name="connsiteX0" fmla="*/ 0 w 247650"/>
              <a:gd name="connsiteY0" fmla="*/ 104775 h 333375"/>
              <a:gd name="connsiteX1" fmla="*/ 180975 w 247650"/>
              <a:gd name="connsiteY1" fmla="*/ 0 h 333375"/>
              <a:gd name="connsiteX2" fmla="*/ 247650 w 247650"/>
              <a:gd name="connsiteY2" fmla="*/ 95250 h 333375"/>
              <a:gd name="connsiteX3" fmla="*/ 228600 w 247650"/>
              <a:gd name="connsiteY3" fmla="*/ 333375 h 333375"/>
              <a:gd name="connsiteX4" fmla="*/ 228600 w 247650"/>
              <a:gd name="connsiteY4" fmla="*/ 333375 h 333375"/>
              <a:gd name="connsiteX5" fmla="*/ 76200 w 247650"/>
              <a:gd name="connsiteY5" fmla="*/ 323850 h 333375"/>
              <a:gd name="connsiteX6" fmla="*/ 76200 w 247650"/>
              <a:gd name="connsiteY6" fmla="*/ 323850 h 333375"/>
              <a:gd name="connsiteX7" fmla="*/ 57150 w 247650"/>
              <a:gd name="connsiteY7" fmla="*/ 238125 h 333375"/>
              <a:gd name="connsiteX8" fmla="*/ 47625 w 247650"/>
              <a:gd name="connsiteY8" fmla="*/ 171450 h 333375"/>
              <a:gd name="connsiteX9" fmla="*/ 0 w 247650"/>
              <a:gd name="connsiteY9" fmla="*/ 1047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650" h="333375">
                <a:moveTo>
                  <a:pt x="0" y="104775"/>
                </a:moveTo>
                <a:lnTo>
                  <a:pt x="180975" y="0"/>
                </a:lnTo>
                <a:lnTo>
                  <a:pt x="247650" y="95250"/>
                </a:lnTo>
                <a:cubicBezTo>
                  <a:pt x="226146" y="288789"/>
                  <a:pt x="228600" y="209198"/>
                  <a:pt x="228600" y="333375"/>
                </a:cubicBezTo>
                <a:lnTo>
                  <a:pt x="228600" y="333375"/>
                </a:lnTo>
                <a:cubicBezTo>
                  <a:pt x="108015" y="322413"/>
                  <a:pt x="158894" y="323850"/>
                  <a:pt x="76200" y="323850"/>
                </a:cubicBezTo>
                <a:lnTo>
                  <a:pt x="76200" y="323850"/>
                </a:lnTo>
                <a:cubicBezTo>
                  <a:pt x="69850" y="295275"/>
                  <a:pt x="62545" y="266896"/>
                  <a:pt x="57150" y="238125"/>
                </a:cubicBezTo>
                <a:cubicBezTo>
                  <a:pt x="53013" y="216059"/>
                  <a:pt x="54076" y="192954"/>
                  <a:pt x="47625" y="171450"/>
                </a:cubicBezTo>
                <a:cubicBezTo>
                  <a:pt x="44336" y="160485"/>
                  <a:pt x="28575" y="142875"/>
                  <a:pt x="0" y="104775"/>
                </a:cubicBezTo>
                <a:close/>
              </a:path>
            </a:pathLst>
          </a:custGeom>
          <a:solidFill>
            <a:schemeClr val="bg1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Losange 30"/>
          <p:cNvSpPr/>
          <p:nvPr/>
        </p:nvSpPr>
        <p:spPr>
          <a:xfrm>
            <a:off x="2627784" y="3284984"/>
            <a:ext cx="360040" cy="360040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Larme 31"/>
          <p:cNvSpPr/>
          <p:nvPr/>
        </p:nvSpPr>
        <p:spPr>
          <a:xfrm>
            <a:off x="2771800" y="2060848"/>
            <a:ext cx="216024" cy="288032"/>
          </a:xfrm>
          <a:prstGeom prst="teardrop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llipse 32"/>
          <p:cNvSpPr/>
          <p:nvPr/>
        </p:nvSpPr>
        <p:spPr>
          <a:xfrm>
            <a:off x="5652120" y="908720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8532440" y="1052736"/>
            <a:ext cx="43204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8532440" y="1340768"/>
            <a:ext cx="432048" cy="28803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Flèche courbée vers le bas 35"/>
          <p:cNvSpPr/>
          <p:nvPr/>
        </p:nvSpPr>
        <p:spPr>
          <a:xfrm rot="7978015">
            <a:off x="3635896" y="4864431"/>
            <a:ext cx="2160240" cy="864096"/>
          </a:xfrm>
          <a:prstGeom prst="curvedDownArrow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Double flèche horizontale 36"/>
          <p:cNvSpPr/>
          <p:nvPr/>
        </p:nvSpPr>
        <p:spPr>
          <a:xfrm>
            <a:off x="4644008" y="2564904"/>
            <a:ext cx="1152128" cy="432048"/>
          </a:xfrm>
          <a:prstGeom prst="leftRightArrow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Double flèche horizontale 37"/>
          <p:cNvSpPr/>
          <p:nvPr/>
        </p:nvSpPr>
        <p:spPr>
          <a:xfrm>
            <a:off x="3707904" y="3429000"/>
            <a:ext cx="1619672" cy="360040"/>
          </a:xfrm>
          <a:prstGeom prst="leftRightArrow">
            <a:avLst/>
          </a:prstGeom>
          <a:solidFill>
            <a:srgbClr val="7030A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8532440" y="764704"/>
            <a:ext cx="432048" cy="2880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8604448" y="1700808"/>
            <a:ext cx="360040" cy="36004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6372200" y="4581128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isocèle 25"/>
          <p:cNvSpPr/>
          <p:nvPr/>
        </p:nvSpPr>
        <p:spPr>
          <a:xfrm>
            <a:off x="7236296" y="5229200"/>
            <a:ext cx="432048" cy="432048"/>
          </a:xfrm>
          <a:prstGeom prst="triangl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215</Words>
  <Application>Microsoft Office PowerPoint</Application>
  <PresentationFormat>Affichage à l'écran (4:3)</PresentationFormat>
  <Paragraphs>102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Neree Manuel</dc:creator>
  <cp:lastModifiedBy>Utilisateur</cp:lastModifiedBy>
  <cp:revision>20</cp:revision>
  <dcterms:created xsi:type="dcterms:W3CDTF">2019-08-22T19:24:09Z</dcterms:created>
  <dcterms:modified xsi:type="dcterms:W3CDTF">2023-02-13T14:41:17Z</dcterms:modified>
</cp:coreProperties>
</file>