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43EB4-BB76-4413-8F6C-73A7D4041537}" type="datetimeFigureOut">
              <a:rPr lang="fr-FR" smtClean="0"/>
              <a:t>02/11/2019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5EB33-0C46-4065-B098-7FFD130E8BF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grayscl/>
            <a:lum bright="57000" contrast="-40000"/>
          </a:blip>
          <a:srcRect l="36224" t="25900" r="35820" b="20901"/>
          <a:stretch>
            <a:fillRect/>
          </a:stretch>
        </p:blipFill>
        <p:spPr bwMode="auto">
          <a:xfrm>
            <a:off x="-36512" y="836712"/>
            <a:ext cx="5112568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llipse 5"/>
          <p:cNvSpPr/>
          <p:nvPr/>
        </p:nvSpPr>
        <p:spPr>
          <a:xfrm>
            <a:off x="0" y="1124744"/>
            <a:ext cx="1800200" cy="1800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Société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159224" y="4437112"/>
            <a:ext cx="1800200" cy="1800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Environnement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563888" y="548680"/>
            <a:ext cx="1800200" cy="1800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Economie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7668344" y="3212976"/>
            <a:ext cx="720069" cy="3693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/>
              <a:t>Chine</a:t>
            </a:r>
            <a:endParaRPr lang="fr-FR" dirty="0"/>
          </a:p>
        </p:txBody>
      </p:sp>
      <p:sp>
        <p:nvSpPr>
          <p:cNvPr id="11" name="Flèche droite 10"/>
          <p:cNvSpPr/>
          <p:nvPr/>
        </p:nvSpPr>
        <p:spPr>
          <a:xfrm rot="10800000">
            <a:off x="6156176" y="2996952"/>
            <a:ext cx="936104" cy="864096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467544" y="69269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79512" y="3212976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4499992" y="11663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3635896" y="2564904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2627784" y="630932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3203848" y="400506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8100392" y="126876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8244408" y="5445224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12</Words>
  <Application>Microsoft Office PowerPoint</Application>
  <PresentationFormat>Affichage à l'écran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2</cp:revision>
  <dcterms:created xsi:type="dcterms:W3CDTF">2019-11-02T21:58:45Z</dcterms:created>
  <dcterms:modified xsi:type="dcterms:W3CDTF">2019-11-03T13:59:43Z</dcterms:modified>
</cp:coreProperties>
</file>