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8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B7C58-959C-4C8E-BB04-287DC4BB4FA7}" type="datetimeFigureOut">
              <a:rPr lang="fr-FR" smtClean="0"/>
              <a:pPr/>
              <a:t>22/08/2019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45BED-8AA1-4099-AB19-40F7A621585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547664" y="620688"/>
            <a:ext cx="5976664" cy="5256584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3491880" y="3501008"/>
            <a:ext cx="2088232" cy="21602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1835696" y="1340768"/>
            <a:ext cx="2088232" cy="21602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5076056" y="1340768"/>
            <a:ext cx="2088232" cy="216024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699792" y="836712"/>
            <a:ext cx="33123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Système productif 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1259632" y="1700808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Sphère de la production </a:t>
            </a:r>
          </a:p>
          <a:p>
            <a:pPr algn="ctr"/>
            <a:endParaRPr lang="fr-FR" sz="1200" dirty="0"/>
          </a:p>
          <a:p>
            <a:pPr algn="ctr"/>
            <a:endParaRPr lang="fr-FR" sz="1200" dirty="0" smtClean="0"/>
          </a:p>
          <a:p>
            <a:pPr algn="ctr"/>
            <a:endParaRPr lang="fr-FR" sz="1200" dirty="0" smtClean="0"/>
          </a:p>
          <a:p>
            <a:pPr algn="ctr"/>
            <a:r>
              <a:rPr lang="fr-FR" sz="1200" dirty="0" smtClean="0"/>
              <a:t>Industrie, agriculture, BTP</a:t>
            </a:r>
          </a:p>
          <a:p>
            <a:pPr algn="ctr"/>
            <a:r>
              <a:rPr lang="fr-FR" sz="1200" dirty="0" smtClean="0"/>
              <a:t>Usines, hangars, champs, etc. </a:t>
            </a:r>
            <a:endParaRPr lang="fr-FR" sz="1200" dirty="0"/>
          </a:p>
        </p:txBody>
      </p:sp>
      <p:sp>
        <p:nvSpPr>
          <p:cNvPr id="10" name="ZoneTexte 9"/>
          <p:cNvSpPr txBox="1"/>
          <p:nvPr/>
        </p:nvSpPr>
        <p:spPr>
          <a:xfrm>
            <a:off x="4427984" y="1724615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Sphère </a:t>
            </a:r>
            <a:r>
              <a:rPr lang="fr-FR" sz="1200" dirty="0" err="1" smtClean="0"/>
              <a:t>périproductive</a:t>
            </a:r>
            <a:endParaRPr lang="fr-FR" sz="1200" dirty="0" smtClean="0"/>
          </a:p>
          <a:p>
            <a:pPr algn="ctr"/>
            <a:endParaRPr lang="fr-FR" sz="1200" dirty="0"/>
          </a:p>
          <a:p>
            <a:pPr algn="ctr"/>
            <a:r>
              <a:rPr lang="fr-FR" sz="1200" dirty="0" smtClean="0"/>
              <a:t> </a:t>
            </a:r>
          </a:p>
          <a:p>
            <a:pPr algn="ctr"/>
            <a:r>
              <a:rPr lang="fr-FR" sz="1200" dirty="0" smtClean="0"/>
              <a:t>Service aux entreprises, </a:t>
            </a:r>
          </a:p>
          <a:p>
            <a:pPr algn="ctr"/>
            <a:r>
              <a:rPr lang="fr-FR" sz="1200" dirty="0" smtClean="0"/>
              <a:t>financement,  banque, </a:t>
            </a:r>
          </a:p>
          <a:p>
            <a:pPr algn="ctr"/>
            <a:r>
              <a:rPr lang="fr-FR" sz="1200" dirty="0" smtClean="0"/>
              <a:t>Transport, réseaux , etc.</a:t>
            </a:r>
            <a:endParaRPr lang="fr-FR" sz="12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843808" y="3933056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dirty="0" smtClean="0"/>
              <a:t>Sphère sociale </a:t>
            </a:r>
          </a:p>
          <a:p>
            <a:pPr algn="ctr"/>
            <a:endParaRPr lang="fr-FR" sz="1200" dirty="0"/>
          </a:p>
          <a:p>
            <a:pPr algn="ctr"/>
            <a:r>
              <a:rPr lang="fr-FR" sz="1200" dirty="0" smtClean="0"/>
              <a:t>Enseignement, formation, </a:t>
            </a:r>
          </a:p>
          <a:p>
            <a:pPr algn="ctr"/>
            <a:r>
              <a:rPr lang="fr-FR" sz="1200" dirty="0"/>
              <a:t>s</a:t>
            </a:r>
            <a:r>
              <a:rPr lang="fr-FR" sz="1200" dirty="0" smtClean="0"/>
              <a:t>anté, syndicats, commerce</a:t>
            </a:r>
          </a:p>
          <a:p>
            <a:pPr algn="ctr"/>
            <a:r>
              <a:rPr lang="fr-FR" sz="1200" dirty="0" smtClean="0"/>
              <a:t> de détail, </a:t>
            </a:r>
          </a:p>
          <a:p>
            <a:pPr algn="ctr"/>
            <a:r>
              <a:rPr lang="fr-FR" sz="1200" dirty="0" smtClean="0"/>
              <a:t>administration, service aux </a:t>
            </a:r>
          </a:p>
          <a:p>
            <a:pPr algn="ctr"/>
            <a:r>
              <a:rPr lang="fr-FR" sz="1200" dirty="0"/>
              <a:t>p</a:t>
            </a:r>
            <a:r>
              <a:rPr lang="fr-FR" sz="1200" dirty="0" smtClean="0"/>
              <a:t>articuliers.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6948264" y="6309320"/>
            <a:ext cx="14125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 smtClean="0"/>
              <a:t>Auteur : Nérée Manuel </a:t>
            </a:r>
            <a:endParaRPr lang="fr-FR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61</Words>
  <Application>Microsoft Office PowerPoint</Application>
  <PresentationFormat>Affichage à l'écran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Neree Manuel</dc:creator>
  <cp:lastModifiedBy>Neree Manuel</cp:lastModifiedBy>
  <cp:revision>2</cp:revision>
  <dcterms:created xsi:type="dcterms:W3CDTF">2019-08-20T16:49:15Z</dcterms:created>
  <dcterms:modified xsi:type="dcterms:W3CDTF">2019-08-22T19:24:31Z</dcterms:modified>
</cp:coreProperties>
</file>