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99"/>
    <a:srgbClr val="CCFF9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90" d="100"/>
          <a:sy n="90" d="100"/>
        </p:scale>
        <p:origin x="-2208" y="-48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6428195-0071-4E12-B064-C284E095EC08}" type="datetimeFigureOut">
              <a:rPr lang="fr-FR" smtClean="0"/>
              <a:pPr/>
              <a:t>08/12/2019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797A995-BD65-4C08-861C-4E1FDB17031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97A995-BD65-4C08-861C-4E1FDB17031F}" type="slidenum">
              <a:rPr lang="fr-FR" smtClean="0"/>
              <a:pPr/>
              <a:t>1</a:t>
            </a:fld>
            <a:endParaRPr lang="fr-F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A01A38-9DA5-4F84-8E94-CF1DC2B0F29A}" type="datetimeFigureOut">
              <a:rPr lang="fr-FR" smtClean="0"/>
              <a:pPr/>
              <a:t>08/12/2019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73ECCA-2E78-47BD-B2ED-E06C0BFBB8C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A01A38-9DA5-4F84-8E94-CF1DC2B0F29A}" type="datetimeFigureOut">
              <a:rPr lang="fr-FR" smtClean="0"/>
              <a:pPr/>
              <a:t>08/12/2019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73ECCA-2E78-47BD-B2ED-E06C0BFBB8C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A01A38-9DA5-4F84-8E94-CF1DC2B0F29A}" type="datetimeFigureOut">
              <a:rPr lang="fr-FR" smtClean="0"/>
              <a:pPr/>
              <a:t>08/12/2019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73ECCA-2E78-47BD-B2ED-E06C0BFBB8C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A01A38-9DA5-4F84-8E94-CF1DC2B0F29A}" type="datetimeFigureOut">
              <a:rPr lang="fr-FR" smtClean="0"/>
              <a:pPr/>
              <a:t>08/12/2019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73ECCA-2E78-47BD-B2ED-E06C0BFBB8C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A01A38-9DA5-4F84-8E94-CF1DC2B0F29A}" type="datetimeFigureOut">
              <a:rPr lang="fr-FR" smtClean="0"/>
              <a:pPr/>
              <a:t>08/12/2019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73ECCA-2E78-47BD-B2ED-E06C0BFBB8C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A01A38-9DA5-4F84-8E94-CF1DC2B0F29A}" type="datetimeFigureOut">
              <a:rPr lang="fr-FR" smtClean="0"/>
              <a:pPr/>
              <a:t>08/12/2019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73ECCA-2E78-47BD-B2ED-E06C0BFBB8C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A01A38-9DA5-4F84-8E94-CF1DC2B0F29A}" type="datetimeFigureOut">
              <a:rPr lang="fr-FR" smtClean="0"/>
              <a:pPr/>
              <a:t>08/12/2019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73ECCA-2E78-47BD-B2ED-E06C0BFBB8C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A01A38-9DA5-4F84-8E94-CF1DC2B0F29A}" type="datetimeFigureOut">
              <a:rPr lang="fr-FR" smtClean="0"/>
              <a:pPr/>
              <a:t>08/12/2019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73ECCA-2E78-47BD-B2ED-E06C0BFBB8C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A01A38-9DA5-4F84-8E94-CF1DC2B0F29A}" type="datetimeFigureOut">
              <a:rPr lang="fr-FR" smtClean="0"/>
              <a:pPr/>
              <a:t>08/12/2019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73ECCA-2E78-47BD-B2ED-E06C0BFBB8C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A01A38-9DA5-4F84-8E94-CF1DC2B0F29A}" type="datetimeFigureOut">
              <a:rPr lang="fr-FR" smtClean="0"/>
              <a:pPr/>
              <a:t>08/12/2019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73ECCA-2E78-47BD-B2ED-E06C0BFBB8C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A01A38-9DA5-4F84-8E94-CF1DC2B0F29A}" type="datetimeFigureOut">
              <a:rPr lang="fr-FR" smtClean="0"/>
              <a:pPr/>
              <a:t>08/12/2019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73ECCA-2E78-47BD-B2ED-E06C0BFBB8C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A01A38-9DA5-4F84-8E94-CF1DC2B0F29A}" type="datetimeFigureOut">
              <a:rPr lang="fr-FR" smtClean="0"/>
              <a:pPr/>
              <a:t>08/12/2019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73ECCA-2E78-47BD-B2ED-E06C0BFBB8C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2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99">
              <a:alpha val="33000"/>
            </a:srgbClr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srgbClr val="FFFF00"/>
              </a:solidFill>
            </a:endParaRPr>
          </a:p>
        </p:txBody>
      </p:sp>
      <p:sp>
        <p:nvSpPr>
          <p:cNvPr id="12" name="Forme libre 11"/>
          <p:cNvSpPr/>
          <p:nvPr/>
        </p:nvSpPr>
        <p:spPr>
          <a:xfrm>
            <a:off x="2842788" y="2589291"/>
            <a:ext cx="2851842" cy="1545262"/>
          </a:xfrm>
          <a:custGeom>
            <a:avLst/>
            <a:gdLst>
              <a:gd name="connsiteX0" fmla="*/ 0 w 2851842"/>
              <a:gd name="connsiteY0" fmla="*/ 869133 h 1545262"/>
              <a:gd name="connsiteX1" fmla="*/ 0 w 2851842"/>
              <a:gd name="connsiteY1" fmla="*/ 869133 h 1545262"/>
              <a:gd name="connsiteX2" fmla="*/ 18107 w 2851842"/>
              <a:gd name="connsiteY2" fmla="*/ 778598 h 1545262"/>
              <a:gd name="connsiteX3" fmla="*/ 27161 w 2851842"/>
              <a:gd name="connsiteY3" fmla="*/ 742384 h 1545262"/>
              <a:gd name="connsiteX4" fmla="*/ 36214 w 2851842"/>
              <a:gd name="connsiteY4" fmla="*/ 688063 h 1545262"/>
              <a:gd name="connsiteX5" fmla="*/ 45267 w 2851842"/>
              <a:gd name="connsiteY5" fmla="*/ 660903 h 1545262"/>
              <a:gd name="connsiteX6" fmla="*/ 54321 w 2851842"/>
              <a:gd name="connsiteY6" fmla="*/ 615636 h 1545262"/>
              <a:gd name="connsiteX7" fmla="*/ 63374 w 2851842"/>
              <a:gd name="connsiteY7" fmla="*/ 588475 h 1545262"/>
              <a:gd name="connsiteX8" fmla="*/ 63374 w 2851842"/>
              <a:gd name="connsiteY8" fmla="*/ 588475 h 1545262"/>
              <a:gd name="connsiteX9" fmla="*/ 208230 w 2851842"/>
              <a:gd name="connsiteY9" fmla="*/ 452673 h 1545262"/>
              <a:gd name="connsiteX10" fmla="*/ 389299 w 2851842"/>
              <a:gd name="connsiteY10" fmla="*/ 452673 h 1545262"/>
              <a:gd name="connsiteX11" fmla="*/ 425513 w 2851842"/>
              <a:gd name="connsiteY11" fmla="*/ 398353 h 1545262"/>
              <a:gd name="connsiteX12" fmla="*/ 543208 w 2851842"/>
              <a:gd name="connsiteY12" fmla="*/ 398353 h 1545262"/>
              <a:gd name="connsiteX13" fmla="*/ 543208 w 2851842"/>
              <a:gd name="connsiteY13" fmla="*/ 398353 h 1545262"/>
              <a:gd name="connsiteX14" fmla="*/ 543208 w 2851842"/>
              <a:gd name="connsiteY14" fmla="*/ 416459 h 1545262"/>
              <a:gd name="connsiteX15" fmla="*/ 624689 w 2851842"/>
              <a:gd name="connsiteY15" fmla="*/ 416459 h 1545262"/>
              <a:gd name="connsiteX16" fmla="*/ 651850 w 2851842"/>
              <a:gd name="connsiteY16" fmla="*/ 416459 h 1545262"/>
              <a:gd name="connsiteX17" fmla="*/ 733331 w 2851842"/>
              <a:gd name="connsiteY17" fmla="*/ 316871 h 1545262"/>
              <a:gd name="connsiteX18" fmla="*/ 1095469 w 2851842"/>
              <a:gd name="connsiteY18" fmla="*/ 18107 h 1545262"/>
              <a:gd name="connsiteX19" fmla="*/ 1964602 w 2851842"/>
              <a:gd name="connsiteY19" fmla="*/ 0 h 1545262"/>
              <a:gd name="connsiteX20" fmla="*/ 2037030 w 2851842"/>
              <a:gd name="connsiteY20" fmla="*/ 108642 h 1545262"/>
              <a:gd name="connsiteX21" fmla="*/ 2037030 w 2851842"/>
              <a:gd name="connsiteY21" fmla="*/ 271604 h 1545262"/>
              <a:gd name="connsiteX22" fmla="*/ 2082297 w 2851842"/>
              <a:gd name="connsiteY22" fmla="*/ 344032 h 1545262"/>
              <a:gd name="connsiteX23" fmla="*/ 2082297 w 2851842"/>
              <a:gd name="connsiteY23" fmla="*/ 344032 h 1545262"/>
              <a:gd name="connsiteX24" fmla="*/ 2181885 w 2851842"/>
              <a:gd name="connsiteY24" fmla="*/ 398353 h 1545262"/>
              <a:gd name="connsiteX25" fmla="*/ 2218099 w 2851842"/>
              <a:gd name="connsiteY25" fmla="*/ 470780 h 1545262"/>
              <a:gd name="connsiteX26" fmla="*/ 2218099 w 2851842"/>
              <a:gd name="connsiteY26" fmla="*/ 470780 h 1545262"/>
              <a:gd name="connsiteX27" fmla="*/ 2227153 w 2851842"/>
              <a:gd name="connsiteY27" fmla="*/ 823865 h 1545262"/>
              <a:gd name="connsiteX28" fmla="*/ 2254313 w 2851842"/>
              <a:gd name="connsiteY28" fmla="*/ 860079 h 1545262"/>
              <a:gd name="connsiteX29" fmla="*/ 2290527 w 2851842"/>
              <a:gd name="connsiteY29" fmla="*/ 905347 h 1545262"/>
              <a:gd name="connsiteX30" fmla="*/ 2290527 w 2851842"/>
              <a:gd name="connsiteY30" fmla="*/ 905347 h 1545262"/>
              <a:gd name="connsiteX31" fmla="*/ 2227153 w 2851842"/>
              <a:gd name="connsiteY31" fmla="*/ 968721 h 1545262"/>
              <a:gd name="connsiteX32" fmla="*/ 2227153 w 2851842"/>
              <a:gd name="connsiteY32" fmla="*/ 968721 h 1545262"/>
              <a:gd name="connsiteX33" fmla="*/ 2263366 w 2851842"/>
              <a:gd name="connsiteY33" fmla="*/ 1095469 h 1545262"/>
              <a:gd name="connsiteX34" fmla="*/ 2263366 w 2851842"/>
              <a:gd name="connsiteY34" fmla="*/ 1113576 h 1545262"/>
              <a:gd name="connsiteX35" fmla="*/ 2263366 w 2851842"/>
              <a:gd name="connsiteY35" fmla="*/ 1113576 h 1545262"/>
              <a:gd name="connsiteX36" fmla="*/ 2263366 w 2851842"/>
              <a:gd name="connsiteY36" fmla="*/ 1167897 h 1545262"/>
              <a:gd name="connsiteX37" fmla="*/ 2353901 w 2851842"/>
              <a:gd name="connsiteY37" fmla="*/ 1059256 h 1545262"/>
              <a:gd name="connsiteX38" fmla="*/ 2471596 w 2851842"/>
              <a:gd name="connsiteY38" fmla="*/ 1059256 h 1545262"/>
              <a:gd name="connsiteX39" fmla="*/ 2598345 w 2851842"/>
              <a:gd name="connsiteY39" fmla="*/ 1032095 h 1545262"/>
              <a:gd name="connsiteX40" fmla="*/ 2598345 w 2851842"/>
              <a:gd name="connsiteY40" fmla="*/ 1032095 h 1545262"/>
              <a:gd name="connsiteX41" fmla="*/ 2779414 w 2851842"/>
              <a:gd name="connsiteY41" fmla="*/ 1077362 h 1545262"/>
              <a:gd name="connsiteX42" fmla="*/ 2851842 w 2851842"/>
              <a:gd name="connsiteY42" fmla="*/ 1140737 h 1545262"/>
              <a:gd name="connsiteX43" fmla="*/ 2851842 w 2851842"/>
              <a:gd name="connsiteY43" fmla="*/ 1140737 h 1545262"/>
              <a:gd name="connsiteX44" fmla="*/ 2833735 w 2851842"/>
              <a:gd name="connsiteY44" fmla="*/ 1312753 h 1545262"/>
              <a:gd name="connsiteX45" fmla="*/ 2797521 w 2851842"/>
              <a:gd name="connsiteY45" fmla="*/ 1348966 h 1545262"/>
              <a:gd name="connsiteX46" fmla="*/ 2824681 w 2851842"/>
              <a:gd name="connsiteY46" fmla="*/ 1466661 h 1545262"/>
              <a:gd name="connsiteX47" fmla="*/ 2743200 w 2851842"/>
              <a:gd name="connsiteY47" fmla="*/ 1475715 h 1545262"/>
              <a:gd name="connsiteX48" fmla="*/ 2706986 w 2851842"/>
              <a:gd name="connsiteY48" fmla="*/ 1484768 h 1545262"/>
              <a:gd name="connsiteX49" fmla="*/ 2706986 w 2851842"/>
              <a:gd name="connsiteY49" fmla="*/ 1484768 h 1545262"/>
              <a:gd name="connsiteX50" fmla="*/ 2498757 w 2851842"/>
              <a:gd name="connsiteY50" fmla="*/ 1484768 h 1545262"/>
              <a:gd name="connsiteX51" fmla="*/ 2498757 w 2851842"/>
              <a:gd name="connsiteY51" fmla="*/ 1484768 h 1545262"/>
              <a:gd name="connsiteX52" fmla="*/ 2408222 w 2851842"/>
              <a:gd name="connsiteY52" fmla="*/ 1430448 h 1545262"/>
              <a:gd name="connsiteX53" fmla="*/ 2308634 w 2851842"/>
              <a:gd name="connsiteY53" fmla="*/ 1403287 h 1545262"/>
              <a:gd name="connsiteX54" fmla="*/ 2299580 w 2851842"/>
              <a:gd name="connsiteY54" fmla="*/ 1376127 h 1545262"/>
              <a:gd name="connsiteX55" fmla="*/ 2236206 w 2851842"/>
              <a:gd name="connsiteY55" fmla="*/ 1367073 h 1545262"/>
              <a:gd name="connsiteX56" fmla="*/ 2236206 w 2851842"/>
              <a:gd name="connsiteY56" fmla="*/ 1367073 h 1545262"/>
              <a:gd name="connsiteX57" fmla="*/ 2100404 w 2851842"/>
              <a:gd name="connsiteY57" fmla="*/ 1303699 h 1545262"/>
              <a:gd name="connsiteX58" fmla="*/ 2100404 w 2851842"/>
              <a:gd name="connsiteY58" fmla="*/ 1303699 h 1545262"/>
              <a:gd name="connsiteX59" fmla="*/ 2018923 w 2851842"/>
              <a:gd name="connsiteY59" fmla="*/ 1312753 h 1545262"/>
              <a:gd name="connsiteX60" fmla="*/ 1991762 w 2851842"/>
              <a:gd name="connsiteY60" fmla="*/ 1321806 h 1545262"/>
              <a:gd name="connsiteX61" fmla="*/ 1910281 w 2851842"/>
              <a:gd name="connsiteY61" fmla="*/ 1330859 h 1545262"/>
              <a:gd name="connsiteX62" fmla="*/ 1910281 w 2851842"/>
              <a:gd name="connsiteY62" fmla="*/ 1330859 h 1545262"/>
              <a:gd name="connsiteX63" fmla="*/ 1837854 w 2851842"/>
              <a:gd name="connsiteY63" fmla="*/ 1412341 h 1545262"/>
              <a:gd name="connsiteX64" fmla="*/ 1819747 w 2851842"/>
              <a:gd name="connsiteY64" fmla="*/ 1439501 h 1545262"/>
              <a:gd name="connsiteX65" fmla="*/ 1692998 w 2851842"/>
              <a:gd name="connsiteY65" fmla="*/ 1457608 h 1545262"/>
              <a:gd name="connsiteX66" fmla="*/ 1692998 w 2851842"/>
              <a:gd name="connsiteY66" fmla="*/ 1457608 h 1545262"/>
              <a:gd name="connsiteX67" fmla="*/ 1584357 w 2851842"/>
              <a:gd name="connsiteY67" fmla="*/ 1520982 h 1545262"/>
              <a:gd name="connsiteX68" fmla="*/ 1484768 w 2851842"/>
              <a:gd name="connsiteY68" fmla="*/ 1493822 h 1545262"/>
              <a:gd name="connsiteX69" fmla="*/ 1484768 w 2851842"/>
              <a:gd name="connsiteY69" fmla="*/ 1493822 h 1545262"/>
              <a:gd name="connsiteX70" fmla="*/ 1448555 w 2851842"/>
              <a:gd name="connsiteY70" fmla="*/ 1493822 h 1545262"/>
              <a:gd name="connsiteX71" fmla="*/ 1385180 w 2851842"/>
              <a:gd name="connsiteY71" fmla="*/ 1520982 h 1545262"/>
              <a:gd name="connsiteX72" fmla="*/ 1267485 w 2851842"/>
              <a:gd name="connsiteY72" fmla="*/ 1511929 h 1545262"/>
              <a:gd name="connsiteX73" fmla="*/ 706170 w 2851842"/>
              <a:gd name="connsiteY73" fmla="*/ 1276539 h 1545262"/>
              <a:gd name="connsiteX74" fmla="*/ 561315 w 2851842"/>
              <a:gd name="connsiteY74" fmla="*/ 1276539 h 1545262"/>
              <a:gd name="connsiteX75" fmla="*/ 561315 w 2851842"/>
              <a:gd name="connsiteY75" fmla="*/ 1276539 h 1545262"/>
              <a:gd name="connsiteX76" fmla="*/ 470780 w 2851842"/>
              <a:gd name="connsiteY76" fmla="*/ 1213164 h 1545262"/>
              <a:gd name="connsiteX77" fmla="*/ 470780 w 2851842"/>
              <a:gd name="connsiteY77" fmla="*/ 1213164 h 1545262"/>
              <a:gd name="connsiteX78" fmla="*/ 389299 w 2851842"/>
              <a:gd name="connsiteY78" fmla="*/ 1213164 h 1545262"/>
              <a:gd name="connsiteX79" fmla="*/ 389299 w 2851842"/>
              <a:gd name="connsiteY79" fmla="*/ 1213164 h 1545262"/>
              <a:gd name="connsiteX80" fmla="*/ 307818 w 2851842"/>
              <a:gd name="connsiteY80" fmla="*/ 1140737 h 1545262"/>
              <a:gd name="connsiteX81" fmla="*/ 307818 w 2851842"/>
              <a:gd name="connsiteY81" fmla="*/ 1095469 h 1545262"/>
              <a:gd name="connsiteX82" fmla="*/ 307818 w 2851842"/>
              <a:gd name="connsiteY82" fmla="*/ 1095469 h 1545262"/>
              <a:gd name="connsiteX83" fmla="*/ 289711 w 2851842"/>
              <a:gd name="connsiteY83" fmla="*/ 977774 h 1545262"/>
              <a:gd name="connsiteX84" fmla="*/ 289711 w 2851842"/>
              <a:gd name="connsiteY84" fmla="*/ 977774 h 1545262"/>
              <a:gd name="connsiteX85" fmla="*/ 217283 w 2851842"/>
              <a:gd name="connsiteY85" fmla="*/ 950614 h 1545262"/>
              <a:gd name="connsiteX86" fmla="*/ 162962 w 2851842"/>
              <a:gd name="connsiteY86" fmla="*/ 923454 h 1545262"/>
              <a:gd name="connsiteX87" fmla="*/ 153909 w 2851842"/>
              <a:gd name="connsiteY87" fmla="*/ 896293 h 1545262"/>
              <a:gd name="connsiteX88" fmla="*/ 90535 w 2851842"/>
              <a:gd name="connsiteY88" fmla="*/ 869133 h 1545262"/>
              <a:gd name="connsiteX89" fmla="*/ 0 w 2851842"/>
              <a:gd name="connsiteY89" fmla="*/ 869133 h 15452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</a:cxnLst>
            <a:rect l="l" t="t" r="r" b="b"/>
            <a:pathLst>
              <a:path w="2851842" h="1545262">
                <a:moveTo>
                  <a:pt x="0" y="869133"/>
                </a:moveTo>
                <a:lnTo>
                  <a:pt x="0" y="869133"/>
                </a:lnTo>
                <a:cubicBezTo>
                  <a:pt x="6036" y="838955"/>
                  <a:pt x="11658" y="808691"/>
                  <a:pt x="18107" y="778598"/>
                </a:cubicBezTo>
                <a:cubicBezTo>
                  <a:pt x="20714" y="766431"/>
                  <a:pt x="24721" y="754585"/>
                  <a:pt x="27161" y="742384"/>
                </a:cubicBezTo>
                <a:cubicBezTo>
                  <a:pt x="30761" y="724384"/>
                  <a:pt x="32232" y="705983"/>
                  <a:pt x="36214" y="688063"/>
                </a:cubicBezTo>
                <a:cubicBezTo>
                  <a:pt x="38284" y="678747"/>
                  <a:pt x="42952" y="670161"/>
                  <a:pt x="45267" y="660903"/>
                </a:cubicBezTo>
                <a:cubicBezTo>
                  <a:pt x="48999" y="645975"/>
                  <a:pt x="50589" y="630564"/>
                  <a:pt x="54321" y="615636"/>
                </a:cubicBezTo>
                <a:cubicBezTo>
                  <a:pt x="56636" y="606378"/>
                  <a:pt x="63374" y="588475"/>
                  <a:pt x="63374" y="588475"/>
                </a:cubicBezTo>
                <a:lnTo>
                  <a:pt x="63374" y="588475"/>
                </a:lnTo>
                <a:lnTo>
                  <a:pt x="208230" y="452673"/>
                </a:lnTo>
                <a:lnTo>
                  <a:pt x="389299" y="452673"/>
                </a:lnTo>
                <a:lnTo>
                  <a:pt x="425513" y="398353"/>
                </a:lnTo>
                <a:lnTo>
                  <a:pt x="543208" y="398353"/>
                </a:lnTo>
                <a:lnTo>
                  <a:pt x="543208" y="398353"/>
                </a:lnTo>
                <a:lnTo>
                  <a:pt x="543208" y="416459"/>
                </a:lnTo>
                <a:lnTo>
                  <a:pt x="624689" y="416459"/>
                </a:lnTo>
                <a:lnTo>
                  <a:pt x="651850" y="416459"/>
                </a:lnTo>
                <a:lnTo>
                  <a:pt x="733331" y="316871"/>
                </a:lnTo>
                <a:lnTo>
                  <a:pt x="1095469" y="18107"/>
                </a:lnTo>
                <a:lnTo>
                  <a:pt x="1964602" y="0"/>
                </a:lnTo>
                <a:lnTo>
                  <a:pt x="2037030" y="108642"/>
                </a:lnTo>
                <a:lnTo>
                  <a:pt x="2037030" y="271604"/>
                </a:lnTo>
                <a:cubicBezTo>
                  <a:pt x="2084051" y="337434"/>
                  <a:pt x="2082297" y="309018"/>
                  <a:pt x="2082297" y="344032"/>
                </a:cubicBezTo>
                <a:lnTo>
                  <a:pt x="2082297" y="344032"/>
                </a:lnTo>
                <a:lnTo>
                  <a:pt x="2181885" y="398353"/>
                </a:lnTo>
                <a:lnTo>
                  <a:pt x="2218099" y="470780"/>
                </a:lnTo>
                <a:lnTo>
                  <a:pt x="2218099" y="470780"/>
                </a:lnTo>
                <a:cubicBezTo>
                  <a:pt x="2221117" y="588475"/>
                  <a:pt x="2216248" y="706637"/>
                  <a:pt x="2227153" y="823865"/>
                </a:cubicBezTo>
                <a:cubicBezTo>
                  <a:pt x="2228551" y="838889"/>
                  <a:pt x="2244493" y="848622"/>
                  <a:pt x="2254313" y="860079"/>
                </a:cubicBezTo>
                <a:cubicBezTo>
                  <a:pt x="2292632" y="904785"/>
                  <a:pt x="2272380" y="869056"/>
                  <a:pt x="2290527" y="905347"/>
                </a:cubicBezTo>
                <a:lnTo>
                  <a:pt x="2290527" y="905347"/>
                </a:lnTo>
                <a:lnTo>
                  <a:pt x="2227153" y="968721"/>
                </a:lnTo>
                <a:lnTo>
                  <a:pt x="2227153" y="968721"/>
                </a:lnTo>
                <a:cubicBezTo>
                  <a:pt x="2245535" y="1023867"/>
                  <a:pt x="2256032" y="1044130"/>
                  <a:pt x="2263366" y="1095469"/>
                </a:cubicBezTo>
                <a:cubicBezTo>
                  <a:pt x="2264220" y="1101444"/>
                  <a:pt x="2263366" y="1107540"/>
                  <a:pt x="2263366" y="1113576"/>
                </a:cubicBezTo>
                <a:lnTo>
                  <a:pt x="2263366" y="1113576"/>
                </a:lnTo>
                <a:lnTo>
                  <a:pt x="2263366" y="1167897"/>
                </a:lnTo>
                <a:lnTo>
                  <a:pt x="2353901" y="1059256"/>
                </a:lnTo>
                <a:lnTo>
                  <a:pt x="2471596" y="1059256"/>
                </a:lnTo>
                <a:cubicBezTo>
                  <a:pt x="2604365" y="1049772"/>
                  <a:pt x="2598345" y="1092559"/>
                  <a:pt x="2598345" y="1032095"/>
                </a:cubicBezTo>
                <a:lnTo>
                  <a:pt x="2598345" y="1032095"/>
                </a:lnTo>
                <a:lnTo>
                  <a:pt x="2779414" y="1077362"/>
                </a:lnTo>
                <a:cubicBezTo>
                  <a:pt x="2848279" y="1126552"/>
                  <a:pt x="2831178" y="1099411"/>
                  <a:pt x="2851842" y="1140737"/>
                </a:cubicBezTo>
                <a:lnTo>
                  <a:pt x="2851842" y="1140737"/>
                </a:lnTo>
                <a:lnTo>
                  <a:pt x="2833735" y="1312753"/>
                </a:lnTo>
                <a:lnTo>
                  <a:pt x="2797521" y="1348966"/>
                </a:lnTo>
                <a:lnTo>
                  <a:pt x="2824681" y="1466661"/>
                </a:lnTo>
                <a:cubicBezTo>
                  <a:pt x="2797521" y="1469679"/>
                  <a:pt x="2770156" y="1471222"/>
                  <a:pt x="2743200" y="1475715"/>
                </a:cubicBezTo>
                <a:cubicBezTo>
                  <a:pt x="2683156" y="1485722"/>
                  <a:pt x="2735077" y="1484768"/>
                  <a:pt x="2706986" y="1484768"/>
                </a:cubicBezTo>
                <a:lnTo>
                  <a:pt x="2706986" y="1484768"/>
                </a:lnTo>
                <a:lnTo>
                  <a:pt x="2498757" y="1484768"/>
                </a:lnTo>
                <a:lnTo>
                  <a:pt x="2498757" y="1484768"/>
                </a:lnTo>
                <a:lnTo>
                  <a:pt x="2408222" y="1430448"/>
                </a:lnTo>
                <a:cubicBezTo>
                  <a:pt x="2375026" y="1421394"/>
                  <a:pt x="2339410" y="1418675"/>
                  <a:pt x="2308634" y="1403287"/>
                </a:cubicBezTo>
                <a:cubicBezTo>
                  <a:pt x="2300098" y="1399019"/>
                  <a:pt x="2307520" y="1381421"/>
                  <a:pt x="2299580" y="1376127"/>
                </a:cubicBezTo>
                <a:cubicBezTo>
                  <a:pt x="2284223" y="1365889"/>
                  <a:pt x="2255648" y="1367073"/>
                  <a:pt x="2236206" y="1367073"/>
                </a:cubicBezTo>
                <a:lnTo>
                  <a:pt x="2236206" y="1367073"/>
                </a:lnTo>
                <a:cubicBezTo>
                  <a:pt x="2140432" y="1292582"/>
                  <a:pt x="2189133" y="1303699"/>
                  <a:pt x="2100404" y="1303699"/>
                </a:cubicBezTo>
                <a:lnTo>
                  <a:pt x="2100404" y="1303699"/>
                </a:lnTo>
                <a:cubicBezTo>
                  <a:pt x="2073244" y="1306717"/>
                  <a:pt x="2045879" y="1308260"/>
                  <a:pt x="2018923" y="1312753"/>
                </a:cubicBezTo>
                <a:cubicBezTo>
                  <a:pt x="2009510" y="1314322"/>
                  <a:pt x="2001175" y="1320237"/>
                  <a:pt x="1991762" y="1321806"/>
                </a:cubicBezTo>
                <a:cubicBezTo>
                  <a:pt x="1964806" y="1326298"/>
                  <a:pt x="1910281" y="1330859"/>
                  <a:pt x="1910281" y="1330859"/>
                </a:cubicBezTo>
                <a:lnTo>
                  <a:pt x="1910281" y="1330859"/>
                </a:lnTo>
                <a:cubicBezTo>
                  <a:pt x="1886139" y="1358020"/>
                  <a:pt x="1861118" y="1384424"/>
                  <a:pt x="1837854" y="1412341"/>
                </a:cubicBezTo>
                <a:cubicBezTo>
                  <a:pt x="1830888" y="1420700"/>
                  <a:pt x="1828974" y="1433734"/>
                  <a:pt x="1819747" y="1439501"/>
                </a:cubicBezTo>
                <a:cubicBezTo>
                  <a:pt x="1778560" y="1465243"/>
                  <a:pt x="1738928" y="1457608"/>
                  <a:pt x="1692998" y="1457608"/>
                </a:cubicBezTo>
                <a:lnTo>
                  <a:pt x="1692998" y="1457608"/>
                </a:lnTo>
                <a:lnTo>
                  <a:pt x="1584357" y="1520982"/>
                </a:lnTo>
                <a:cubicBezTo>
                  <a:pt x="1478757" y="1511383"/>
                  <a:pt x="1484768" y="1545262"/>
                  <a:pt x="1484768" y="1493822"/>
                </a:cubicBezTo>
                <a:lnTo>
                  <a:pt x="1484768" y="1493822"/>
                </a:lnTo>
                <a:lnTo>
                  <a:pt x="1448555" y="1493822"/>
                </a:lnTo>
                <a:lnTo>
                  <a:pt x="1385180" y="1520982"/>
                </a:lnTo>
                <a:lnTo>
                  <a:pt x="1267485" y="1511929"/>
                </a:lnTo>
                <a:lnTo>
                  <a:pt x="706170" y="1276539"/>
                </a:lnTo>
                <a:lnTo>
                  <a:pt x="561315" y="1276539"/>
                </a:lnTo>
                <a:lnTo>
                  <a:pt x="561315" y="1276539"/>
                </a:lnTo>
                <a:lnTo>
                  <a:pt x="470780" y="1213164"/>
                </a:lnTo>
                <a:lnTo>
                  <a:pt x="470780" y="1213164"/>
                </a:lnTo>
                <a:lnTo>
                  <a:pt x="389299" y="1213164"/>
                </a:lnTo>
                <a:lnTo>
                  <a:pt x="389299" y="1213164"/>
                </a:lnTo>
                <a:cubicBezTo>
                  <a:pt x="376083" y="1203724"/>
                  <a:pt x="315591" y="1171830"/>
                  <a:pt x="307818" y="1140737"/>
                </a:cubicBezTo>
                <a:cubicBezTo>
                  <a:pt x="304158" y="1126098"/>
                  <a:pt x="307818" y="1110558"/>
                  <a:pt x="307818" y="1095469"/>
                </a:cubicBezTo>
                <a:lnTo>
                  <a:pt x="307818" y="1095469"/>
                </a:lnTo>
                <a:cubicBezTo>
                  <a:pt x="287092" y="1002204"/>
                  <a:pt x="289711" y="1041811"/>
                  <a:pt x="289711" y="977774"/>
                </a:cubicBezTo>
                <a:lnTo>
                  <a:pt x="289711" y="977774"/>
                </a:lnTo>
                <a:cubicBezTo>
                  <a:pt x="265568" y="968721"/>
                  <a:pt x="240756" y="961284"/>
                  <a:pt x="217283" y="950614"/>
                </a:cubicBezTo>
                <a:cubicBezTo>
                  <a:pt x="120763" y="906742"/>
                  <a:pt x="254315" y="953903"/>
                  <a:pt x="162962" y="923454"/>
                </a:cubicBezTo>
                <a:cubicBezTo>
                  <a:pt x="159944" y="914400"/>
                  <a:pt x="159871" y="903745"/>
                  <a:pt x="153909" y="896293"/>
                </a:cubicBezTo>
                <a:cubicBezTo>
                  <a:pt x="139492" y="878271"/>
                  <a:pt x="110893" y="872835"/>
                  <a:pt x="90535" y="869133"/>
                </a:cubicBezTo>
                <a:cubicBezTo>
                  <a:pt x="69540" y="865316"/>
                  <a:pt x="15089" y="869133"/>
                  <a:pt x="0" y="869133"/>
                </a:cubicBezTo>
                <a:close/>
              </a:path>
            </a:pathLst>
          </a:cu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" name="Forme libre 12"/>
          <p:cNvSpPr/>
          <p:nvPr/>
        </p:nvSpPr>
        <p:spPr>
          <a:xfrm>
            <a:off x="1942528" y="639458"/>
            <a:ext cx="5463207" cy="5702773"/>
          </a:xfrm>
          <a:custGeom>
            <a:avLst/>
            <a:gdLst>
              <a:gd name="connsiteX0" fmla="*/ 5037694 w 5463207"/>
              <a:gd name="connsiteY0" fmla="*/ 5598380 h 5702773"/>
              <a:gd name="connsiteX1" fmla="*/ 4974320 w 5463207"/>
              <a:gd name="connsiteY1" fmla="*/ 5688914 h 5702773"/>
              <a:gd name="connsiteX2" fmla="*/ 4738929 w 5463207"/>
              <a:gd name="connsiteY2" fmla="*/ 5697968 h 5702773"/>
              <a:gd name="connsiteX3" fmla="*/ 4738929 w 5463207"/>
              <a:gd name="connsiteY3" fmla="*/ 5697968 h 5702773"/>
              <a:gd name="connsiteX4" fmla="*/ 4693662 w 5463207"/>
              <a:gd name="connsiteY4" fmla="*/ 5697968 h 5702773"/>
              <a:gd name="connsiteX5" fmla="*/ 4675555 w 5463207"/>
              <a:gd name="connsiteY5" fmla="*/ 5616487 h 5702773"/>
              <a:gd name="connsiteX6" fmla="*/ 4666502 w 5463207"/>
              <a:gd name="connsiteY6" fmla="*/ 5589326 h 5702773"/>
              <a:gd name="connsiteX7" fmla="*/ 4639341 w 5463207"/>
              <a:gd name="connsiteY7" fmla="*/ 5571219 h 5702773"/>
              <a:gd name="connsiteX8" fmla="*/ 4639341 w 5463207"/>
              <a:gd name="connsiteY8" fmla="*/ 5571219 h 5702773"/>
              <a:gd name="connsiteX9" fmla="*/ 4530700 w 5463207"/>
              <a:gd name="connsiteY9" fmla="*/ 5571219 h 5702773"/>
              <a:gd name="connsiteX10" fmla="*/ 4530700 w 5463207"/>
              <a:gd name="connsiteY10" fmla="*/ 5571219 h 5702773"/>
              <a:gd name="connsiteX11" fmla="*/ 4458272 w 5463207"/>
              <a:gd name="connsiteY11" fmla="*/ 5471631 h 5702773"/>
              <a:gd name="connsiteX12" fmla="*/ 4458272 w 5463207"/>
              <a:gd name="connsiteY12" fmla="*/ 5471631 h 5702773"/>
              <a:gd name="connsiteX13" fmla="*/ 4458272 w 5463207"/>
              <a:gd name="connsiteY13" fmla="*/ 5408257 h 5702773"/>
              <a:gd name="connsiteX14" fmla="*/ 4385844 w 5463207"/>
              <a:gd name="connsiteY14" fmla="*/ 5381096 h 5702773"/>
              <a:gd name="connsiteX15" fmla="*/ 4367737 w 5463207"/>
              <a:gd name="connsiteY15" fmla="*/ 5353936 h 5702773"/>
              <a:gd name="connsiteX16" fmla="*/ 4358684 w 5463207"/>
              <a:gd name="connsiteY16" fmla="*/ 5326776 h 5702773"/>
              <a:gd name="connsiteX17" fmla="*/ 4349630 w 5463207"/>
              <a:gd name="connsiteY17" fmla="*/ 5308669 h 5702773"/>
              <a:gd name="connsiteX18" fmla="*/ 4349630 w 5463207"/>
              <a:gd name="connsiteY18" fmla="*/ 5308669 h 5702773"/>
              <a:gd name="connsiteX19" fmla="*/ 4349630 w 5463207"/>
              <a:gd name="connsiteY19" fmla="*/ 5190974 h 5702773"/>
              <a:gd name="connsiteX20" fmla="*/ 4349630 w 5463207"/>
              <a:gd name="connsiteY20" fmla="*/ 5190974 h 5702773"/>
              <a:gd name="connsiteX21" fmla="*/ 4349630 w 5463207"/>
              <a:gd name="connsiteY21" fmla="*/ 5136653 h 5702773"/>
              <a:gd name="connsiteX22" fmla="*/ 4349630 w 5463207"/>
              <a:gd name="connsiteY22" fmla="*/ 5037065 h 5702773"/>
              <a:gd name="connsiteX23" fmla="*/ 4349630 w 5463207"/>
              <a:gd name="connsiteY23" fmla="*/ 5037065 h 5702773"/>
              <a:gd name="connsiteX24" fmla="*/ 4277203 w 5463207"/>
              <a:gd name="connsiteY24" fmla="*/ 5000851 h 5702773"/>
              <a:gd name="connsiteX25" fmla="*/ 4231935 w 5463207"/>
              <a:gd name="connsiteY25" fmla="*/ 4955584 h 5702773"/>
              <a:gd name="connsiteX26" fmla="*/ 4231935 w 5463207"/>
              <a:gd name="connsiteY26" fmla="*/ 4955584 h 5702773"/>
              <a:gd name="connsiteX27" fmla="*/ 4150454 w 5463207"/>
              <a:gd name="connsiteY27" fmla="*/ 4973691 h 5702773"/>
              <a:gd name="connsiteX28" fmla="*/ 4087080 w 5463207"/>
              <a:gd name="connsiteY28" fmla="*/ 4982744 h 5702773"/>
              <a:gd name="connsiteX29" fmla="*/ 4087080 w 5463207"/>
              <a:gd name="connsiteY29" fmla="*/ 4982744 h 5702773"/>
              <a:gd name="connsiteX30" fmla="*/ 3906011 w 5463207"/>
              <a:gd name="connsiteY30" fmla="*/ 4991797 h 5702773"/>
              <a:gd name="connsiteX31" fmla="*/ 3878850 w 5463207"/>
              <a:gd name="connsiteY31" fmla="*/ 5009904 h 5702773"/>
              <a:gd name="connsiteX32" fmla="*/ 3815476 w 5463207"/>
              <a:gd name="connsiteY32" fmla="*/ 5037065 h 5702773"/>
              <a:gd name="connsiteX33" fmla="*/ 3815476 w 5463207"/>
              <a:gd name="connsiteY33" fmla="*/ 5037065 h 5702773"/>
              <a:gd name="connsiteX34" fmla="*/ 3616300 w 5463207"/>
              <a:gd name="connsiteY34" fmla="*/ 5064225 h 5702773"/>
              <a:gd name="connsiteX35" fmla="*/ 3561979 w 5463207"/>
              <a:gd name="connsiteY35" fmla="*/ 5127599 h 5702773"/>
              <a:gd name="connsiteX36" fmla="*/ 3552925 w 5463207"/>
              <a:gd name="connsiteY36" fmla="*/ 5154760 h 5702773"/>
              <a:gd name="connsiteX37" fmla="*/ 3534819 w 5463207"/>
              <a:gd name="connsiteY37" fmla="*/ 5218134 h 5702773"/>
              <a:gd name="connsiteX38" fmla="*/ 3525765 w 5463207"/>
              <a:gd name="connsiteY38" fmla="*/ 5227188 h 5702773"/>
              <a:gd name="connsiteX39" fmla="*/ 3525765 w 5463207"/>
              <a:gd name="connsiteY39" fmla="*/ 5227188 h 5702773"/>
              <a:gd name="connsiteX40" fmla="*/ 3444284 w 5463207"/>
              <a:gd name="connsiteY40" fmla="*/ 5209081 h 5702773"/>
              <a:gd name="connsiteX41" fmla="*/ 3389963 w 5463207"/>
              <a:gd name="connsiteY41" fmla="*/ 5172867 h 5702773"/>
              <a:gd name="connsiteX42" fmla="*/ 3399017 w 5463207"/>
              <a:gd name="connsiteY42" fmla="*/ 5136653 h 5702773"/>
              <a:gd name="connsiteX43" fmla="*/ 3118359 w 5463207"/>
              <a:gd name="connsiteY43" fmla="*/ 5145706 h 5702773"/>
              <a:gd name="connsiteX44" fmla="*/ 3109306 w 5463207"/>
              <a:gd name="connsiteY44" fmla="*/ 5118546 h 5702773"/>
              <a:gd name="connsiteX45" fmla="*/ 2946343 w 5463207"/>
              <a:gd name="connsiteY45" fmla="*/ 5118546 h 5702773"/>
              <a:gd name="connsiteX46" fmla="*/ 2919183 w 5463207"/>
              <a:gd name="connsiteY46" fmla="*/ 5127599 h 5702773"/>
              <a:gd name="connsiteX47" fmla="*/ 2855809 w 5463207"/>
              <a:gd name="connsiteY47" fmla="*/ 5172867 h 5702773"/>
              <a:gd name="connsiteX48" fmla="*/ 2837702 w 5463207"/>
              <a:gd name="connsiteY48" fmla="*/ 5200027 h 5702773"/>
              <a:gd name="connsiteX49" fmla="*/ 2819595 w 5463207"/>
              <a:gd name="connsiteY49" fmla="*/ 5181920 h 5702773"/>
              <a:gd name="connsiteX50" fmla="*/ 2819595 w 5463207"/>
              <a:gd name="connsiteY50" fmla="*/ 5181920 h 5702773"/>
              <a:gd name="connsiteX51" fmla="*/ 2620419 w 5463207"/>
              <a:gd name="connsiteY51" fmla="*/ 5181920 h 5702773"/>
              <a:gd name="connsiteX52" fmla="*/ 2620419 w 5463207"/>
              <a:gd name="connsiteY52" fmla="*/ 5181920 h 5702773"/>
              <a:gd name="connsiteX53" fmla="*/ 2611365 w 5463207"/>
              <a:gd name="connsiteY53" fmla="*/ 5073279 h 5702773"/>
              <a:gd name="connsiteX54" fmla="*/ 2593258 w 5463207"/>
              <a:gd name="connsiteY54" fmla="*/ 5028011 h 5702773"/>
              <a:gd name="connsiteX55" fmla="*/ 2593258 w 5463207"/>
              <a:gd name="connsiteY55" fmla="*/ 5028011 h 5702773"/>
              <a:gd name="connsiteX56" fmla="*/ 2547991 w 5463207"/>
              <a:gd name="connsiteY56" fmla="*/ 4910316 h 5702773"/>
              <a:gd name="connsiteX57" fmla="*/ 2493670 w 5463207"/>
              <a:gd name="connsiteY57" fmla="*/ 4874102 h 5702773"/>
              <a:gd name="connsiteX58" fmla="*/ 2466510 w 5463207"/>
              <a:gd name="connsiteY58" fmla="*/ 4865049 h 5702773"/>
              <a:gd name="connsiteX59" fmla="*/ 2466510 w 5463207"/>
              <a:gd name="connsiteY59" fmla="*/ 4865049 h 5702773"/>
              <a:gd name="connsiteX60" fmla="*/ 2276387 w 5463207"/>
              <a:gd name="connsiteY60" fmla="*/ 4828835 h 5702773"/>
              <a:gd name="connsiteX61" fmla="*/ 2176799 w 5463207"/>
              <a:gd name="connsiteY61" fmla="*/ 4747354 h 5702773"/>
              <a:gd name="connsiteX62" fmla="*/ 2158692 w 5463207"/>
              <a:gd name="connsiteY62" fmla="*/ 4747354 h 5702773"/>
              <a:gd name="connsiteX63" fmla="*/ 2158692 w 5463207"/>
              <a:gd name="connsiteY63" fmla="*/ 4747354 h 5702773"/>
              <a:gd name="connsiteX64" fmla="*/ 2059104 w 5463207"/>
              <a:gd name="connsiteY64" fmla="*/ 4620605 h 5702773"/>
              <a:gd name="connsiteX65" fmla="*/ 2040997 w 5463207"/>
              <a:gd name="connsiteY65" fmla="*/ 4702087 h 5702773"/>
              <a:gd name="connsiteX66" fmla="*/ 2040997 w 5463207"/>
              <a:gd name="connsiteY66" fmla="*/ 4702087 h 5702773"/>
              <a:gd name="connsiteX67" fmla="*/ 2031943 w 5463207"/>
              <a:gd name="connsiteY67" fmla="*/ 4783568 h 5702773"/>
              <a:gd name="connsiteX68" fmla="*/ 2022890 w 5463207"/>
              <a:gd name="connsiteY68" fmla="*/ 4810728 h 5702773"/>
              <a:gd name="connsiteX69" fmla="*/ 1986676 w 5463207"/>
              <a:gd name="connsiteY69" fmla="*/ 4837889 h 5702773"/>
              <a:gd name="connsiteX70" fmla="*/ 1986676 w 5463207"/>
              <a:gd name="connsiteY70" fmla="*/ 4837889 h 5702773"/>
              <a:gd name="connsiteX71" fmla="*/ 1986676 w 5463207"/>
              <a:gd name="connsiteY71" fmla="*/ 4991797 h 5702773"/>
              <a:gd name="connsiteX72" fmla="*/ 1986676 w 5463207"/>
              <a:gd name="connsiteY72" fmla="*/ 4991797 h 5702773"/>
              <a:gd name="connsiteX73" fmla="*/ 1841821 w 5463207"/>
              <a:gd name="connsiteY73" fmla="*/ 5000851 h 5702773"/>
              <a:gd name="connsiteX74" fmla="*/ 1841821 w 5463207"/>
              <a:gd name="connsiteY74" fmla="*/ 5000851 h 5702773"/>
              <a:gd name="connsiteX75" fmla="*/ 1823714 w 5463207"/>
              <a:gd name="connsiteY75" fmla="*/ 4865049 h 5702773"/>
              <a:gd name="connsiteX76" fmla="*/ 1823714 w 5463207"/>
              <a:gd name="connsiteY76" fmla="*/ 4865049 h 5702773"/>
              <a:gd name="connsiteX77" fmla="*/ 1751286 w 5463207"/>
              <a:gd name="connsiteY77" fmla="*/ 4865049 h 5702773"/>
              <a:gd name="connsiteX78" fmla="*/ 1687912 w 5463207"/>
              <a:gd name="connsiteY78" fmla="*/ 4910316 h 5702773"/>
              <a:gd name="connsiteX79" fmla="*/ 1678858 w 5463207"/>
              <a:gd name="connsiteY79" fmla="*/ 4937477 h 5702773"/>
              <a:gd name="connsiteX80" fmla="*/ 1678858 w 5463207"/>
              <a:gd name="connsiteY80" fmla="*/ 4937477 h 5702773"/>
              <a:gd name="connsiteX81" fmla="*/ 1515896 w 5463207"/>
              <a:gd name="connsiteY81" fmla="*/ 4937477 h 5702773"/>
              <a:gd name="connsiteX82" fmla="*/ 1515896 w 5463207"/>
              <a:gd name="connsiteY82" fmla="*/ 4937477 h 5702773"/>
              <a:gd name="connsiteX83" fmla="*/ 1497789 w 5463207"/>
              <a:gd name="connsiteY83" fmla="*/ 4846942 h 5702773"/>
              <a:gd name="connsiteX84" fmla="*/ 1488735 w 5463207"/>
              <a:gd name="connsiteY84" fmla="*/ 4810728 h 5702773"/>
              <a:gd name="connsiteX85" fmla="*/ 1488735 w 5463207"/>
              <a:gd name="connsiteY85" fmla="*/ 4810728 h 5702773"/>
              <a:gd name="connsiteX86" fmla="*/ 1561163 w 5463207"/>
              <a:gd name="connsiteY86" fmla="*/ 4711140 h 5702773"/>
              <a:gd name="connsiteX87" fmla="*/ 1561163 w 5463207"/>
              <a:gd name="connsiteY87" fmla="*/ 4711140 h 5702773"/>
              <a:gd name="connsiteX88" fmla="*/ 1479682 w 5463207"/>
              <a:gd name="connsiteY88" fmla="*/ 4511964 h 5702773"/>
              <a:gd name="connsiteX89" fmla="*/ 1398201 w 5463207"/>
              <a:gd name="connsiteY89" fmla="*/ 4475750 h 5702773"/>
              <a:gd name="connsiteX90" fmla="*/ 1325773 w 5463207"/>
              <a:gd name="connsiteY90" fmla="*/ 4448590 h 5702773"/>
              <a:gd name="connsiteX91" fmla="*/ 1298613 w 5463207"/>
              <a:gd name="connsiteY91" fmla="*/ 4439536 h 5702773"/>
              <a:gd name="connsiteX92" fmla="*/ 1262399 w 5463207"/>
              <a:gd name="connsiteY92" fmla="*/ 4421429 h 5702773"/>
              <a:gd name="connsiteX93" fmla="*/ 1180918 w 5463207"/>
              <a:gd name="connsiteY93" fmla="*/ 4421429 h 5702773"/>
              <a:gd name="connsiteX94" fmla="*/ 1180918 w 5463207"/>
              <a:gd name="connsiteY94" fmla="*/ 4421429 h 5702773"/>
              <a:gd name="connsiteX95" fmla="*/ 1099436 w 5463207"/>
              <a:gd name="connsiteY95" fmla="*/ 4394269 h 5702773"/>
              <a:gd name="connsiteX96" fmla="*/ 1072276 w 5463207"/>
              <a:gd name="connsiteY96" fmla="*/ 4367108 h 5702773"/>
              <a:gd name="connsiteX97" fmla="*/ 1036062 w 5463207"/>
              <a:gd name="connsiteY97" fmla="*/ 4349001 h 5702773"/>
              <a:gd name="connsiteX98" fmla="*/ 1036062 w 5463207"/>
              <a:gd name="connsiteY98" fmla="*/ 4349001 h 5702773"/>
              <a:gd name="connsiteX99" fmla="*/ 900260 w 5463207"/>
              <a:gd name="connsiteY99" fmla="*/ 4041184 h 5702773"/>
              <a:gd name="connsiteX100" fmla="*/ 836886 w 5463207"/>
              <a:gd name="connsiteY100" fmla="*/ 4014023 h 5702773"/>
              <a:gd name="connsiteX101" fmla="*/ 746351 w 5463207"/>
              <a:gd name="connsiteY101" fmla="*/ 3950649 h 5702773"/>
              <a:gd name="connsiteX102" fmla="*/ 728244 w 5463207"/>
              <a:gd name="connsiteY102" fmla="*/ 3860114 h 5702773"/>
              <a:gd name="connsiteX103" fmla="*/ 728244 w 5463207"/>
              <a:gd name="connsiteY103" fmla="*/ 3860114 h 5702773"/>
              <a:gd name="connsiteX104" fmla="*/ 646763 w 5463207"/>
              <a:gd name="connsiteY104" fmla="*/ 3842007 h 5702773"/>
              <a:gd name="connsiteX105" fmla="*/ 592442 w 5463207"/>
              <a:gd name="connsiteY105" fmla="*/ 3805793 h 5702773"/>
              <a:gd name="connsiteX106" fmla="*/ 465694 w 5463207"/>
              <a:gd name="connsiteY106" fmla="*/ 3760526 h 5702773"/>
              <a:gd name="connsiteX107" fmla="*/ 465694 w 5463207"/>
              <a:gd name="connsiteY107" fmla="*/ 3760526 h 5702773"/>
              <a:gd name="connsiteX108" fmla="*/ 357052 w 5463207"/>
              <a:gd name="connsiteY108" fmla="*/ 3525136 h 5702773"/>
              <a:gd name="connsiteX109" fmla="*/ 212197 w 5463207"/>
              <a:gd name="connsiteY109" fmla="*/ 3516083 h 5702773"/>
              <a:gd name="connsiteX110" fmla="*/ 175983 w 5463207"/>
              <a:gd name="connsiteY110" fmla="*/ 3507029 h 5702773"/>
              <a:gd name="connsiteX111" fmla="*/ 175983 w 5463207"/>
              <a:gd name="connsiteY111" fmla="*/ 3507029 h 5702773"/>
              <a:gd name="connsiteX112" fmla="*/ 112609 w 5463207"/>
              <a:gd name="connsiteY112" fmla="*/ 3443655 h 5702773"/>
              <a:gd name="connsiteX113" fmla="*/ 58288 w 5463207"/>
              <a:gd name="connsiteY113" fmla="*/ 3371227 h 5702773"/>
              <a:gd name="connsiteX114" fmla="*/ 58288 w 5463207"/>
              <a:gd name="connsiteY114" fmla="*/ 3371227 h 5702773"/>
              <a:gd name="connsiteX115" fmla="*/ 13021 w 5463207"/>
              <a:gd name="connsiteY115" fmla="*/ 3208265 h 5702773"/>
              <a:gd name="connsiteX116" fmla="*/ 13021 w 5463207"/>
              <a:gd name="connsiteY116" fmla="*/ 3190158 h 5702773"/>
              <a:gd name="connsiteX117" fmla="*/ 13021 w 5463207"/>
              <a:gd name="connsiteY117" fmla="*/ 3190158 h 5702773"/>
              <a:gd name="connsiteX118" fmla="*/ 31127 w 5463207"/>
              <a:gd name="connsiteY118" fmla="*/ 3090570 h 5702773"/>
              <a:gd name="connsiteX119" fmla="*/ 40181 w 5463207"/>
              <a:gd name="connsiteY119" fmla="*/ 3054356 h 5702773"/>
              <a:gd name="connsiteX120" fmla="*/ 40181 w 5463207"/>
              <a:gd name="connsiteY120" fmla="*/ 2990982 h 5702773"/>
              <a:gd name="connsiteX121" fmla="*/ 40181 w 5463207"/>
              <a:gd name="connsiteY121" fmla="*/ 2990982 h 5702773"/>
              <a:gd name="connsiteX122" fmla="*/ 40181 w 5463207"/>
              <a:gd name="connsiteY122" fmla="*/ 2891393 h 5702773"/>
              <a:gd name="connsiteX123" fmla="*/ 121662 w 5463207"/>
              <a:gd name="connsiteY123" fmla="*/ 2882340 h 5702773"/>
              <a:gd name="connsiteX124" fmla="*/ 121662 w 5463207"/>
              <a:gd name="connsiteY124" fmla="*/ 2882340 h 5702773"/>
              <a:gd name="connsiteX125" fmla="*/ 103555 w 5463207"/>
              <a:gd name="connsiteY125" fmla="*/ 2764645 h 5702773"/>
              <a:gd name="connsiteX126" fmla="*/ 85448 w 5463207"/>
              <a:gd name="connsiteY126" fmla="*/ 2746538 h 5702773"/>
              <a:gd name="connsiteX127" fmla="*/ 85448 w 5463207"/>
              <a:gd name="connsiteY127" fmla="*/ 2746538 h 5702773"/>
              <a:gd name="connsiteX128" fmla="*/ 49234 w 5463207"/>
              <a:gd name="connsiteY128" fmla="*/ 2737485 h 5702773"/>
              <a:gd name="connsiteX129" fmla="*/ 67341 w 5463207"/>
              <a:gd name="connsiteY129" fmla="*/ 2384399 h 5702773"/>
              <a:gd name="connsiteX130" fmla="*/ 67341 w 5463207"/>
              <a:gd name="connsiteY130" fmla="*/ 2384399 h 5702773"/>
              <a:gd name="connsiteX131" fmla="*/ 94502 w 5463207"/>
              <a:gd name="connsiteY131" fmla="*/ 2311972 h 5702773"/>
              <a:gd name="connsiteX132" fmla="*/ 112609 w 5463207"/>
              <a:gd name="connsiteY132" fmla="*/ 2284811 h 5702773"/>
              <a:gd name="connsiteX133" fmla="*/ 130716 w 5463207"/>
              <a:gd name="connsiteY133" fmla="*/ 2176170 h 5702773"/>
              <a:gd name="connsiteX134" fmla="*/ 157876 w 5463207"/>
              <a:gd name="connsiteY134" fmla="*/ 2094689 h 5702773"/>
              <a:gd name="connsiteX135" fmla="*/ 166929 w 5463207"/>
              <a:gd name="connsiteY135" fmla="*/ 2067528 h 5702773"/>
              <a:gd name="connsiteX136" fmla="*/ 166929 w 5463207"/>
              <a:gd name="connsiteY136" fmla="*/ 2067528 h 5702773"/>
              <a:gd name="connsiteX137" fmla="*/ 311785 w 5463207"/>
              <a:gd name="connsiteY137" fmla="*/ 1967940 h 5702773"/>
              <a:gd name="connsiteX138" fmla="*/ 338945 w 5463207"/>
              <a:gd name="connsiteY138" fmla="*/ 1940780 h 5702773"/>
              <a:gd name="connsiteX139" fmla="*/ 366106 w 5463207"/>
              <a:gd name="connsiteY139" fmla="*/ 1931726 h 5702773"/>
              <a:gd name="connsiteX140" fmla="*/ 402320 w 5463207"/>
              <a:gd name="connsiteY140" fmla="*/ 1913619 h 5702773"/>
              <a:gd name="connsiteX141" fmla="*/ 402320 w 5463207"/>
              <a:gd name="connsiteY141" fmla="*/ 1913619 h 5702773"/>
              <a:gd name="connsiteX142" fmla="*/ 547175 w 5463207"/>
              <a:gd name="connsiteY142" fmla="*/ 1877405 h 5702773"/>
              <a:gd name="connsiteX143" fmla="*/ 547175 w 5463207"/>
              <a:gd name="connsiteY143" fmla="*/ 1877405 h 5702773"/>
              <a:gd name="connsiteX144" fmla="*/ 619603 w 5463207"/>
              <a:gd name="connsiteY144" fmla="*/ 1804978 h 5702773"/>
              <a:gd name="connsiteX145" fmla="*/ 682977 w 5463207"/>
              <a:gd name="connsiteY145" fmla="*/ 1759710 h 5702773"/>
              <a:gd name="connsiteX146" fmla="*/ 746351 w 5463207"/>
              <a:gd name="connsiteY146" fmla="*/ 1714443 h 5702773"/>
              <a:gd name="connsiteX147" fmla="*/ 800672 w 5463207"/>
              <a:gd name="connsiteY147" fmla="*/ 1696336 h 5702773"/>
              <a:gd name="connsiteX148" fmla="*/ 854993 w 5463207"/>
              <a:gd name="connsiteY148" fmla="*/ 1669176 h 5702773"/>
              <a:gd name="connsiteX149" fmla="*/ 882153 w 5463207"/>
              <a:gd name="connsiteY149" fmla="*/ 1642015 h 5702773"/>
              <a:gd name="connsiteX150" fmla="*/ 909314 w 5463207"/>
              <a:gd name="connsiteY150" fmla="*/ 1605801 h 5702773"/>
              <a:gd name="connsiteX151" fmla="*/ 945527 w 5463207"/>
              <a:gd name="connsiteY151" fmla="*/ 1578641 h 5702773"/>
              <a:gd name="connsiteX152" fmla="*/ 1361987 w 5463207"/>
              <a:gd name="connsiteY152" fmla="*/ 1198395 h 5702773"/>
              <a:gd name="connsiteX153" fmla="*/ 1443468 w 5463207"/>
              <a:gd name="connsiteY153" fmla="*/ 1153128 h 5702773"/>
              <a:gd name="connsiteX154" fmla="*/ 1443468 w 5463207"/>
              <a:gd name="connsiteY154" fmla="*/ 1153128 h 5702773"/>
              <a:gd name="connsiteX155" fmla="*/ 1524949 w 5463207"/>
              <a:gd name="connsiteY155" fmla="*/ 1125968 h 5702773"/>
              <a:gd name="connsiteX156" fmla="*/ 1570217 w 5463207"/>
              <a:gd name="connsiteY156" fmla="*/ 1107861 h 5702773"/>
              <a:gd name="connsiteX157" fmla="*/ 1678858 w 5463207"/>
              <a:gd name="connsiteY157" fmla="*/ 1098807 h 5702773"/>
              <a:gd name="connsiteX158" fmla="*/ 1678858 w 5463207"/>
              <a:gd name="connsiteY158" fmla="*/ 1080700 h 5702773"/>
              <a:gd name="connsiteX159" fmla="*/ 1678858 w 5463207"/>
              <a:gd name="connsiteY159" fmla="*/ 1080700 h 5702773"/>
              <a:gd name="connsiteX160" fmla="*/ 1696965 w 5463207"/>
              <a:gd name="connsiteY160" fmla="*/ 990166 h 5702773"/>
              <a:gd name="connsiteX161" fmla="*/ 1715072 w 5463207"/>
              <a:gd name="connsiteY161" fmla="*/ 935845 h 5702773"/>
              <a:gd name="connsiteX162" fmla="*/ 1706019 w 5463207"/>
              <a:gd name="connsiteY162" fmla="*/ 890578 h 5702773"/>
              <a:gd name="connsiteX163" fmla="*/ 1706019 w 5463207"/>
              <a:gd name="connsiteY163" fmla="*/ 890578 h 5702773"/>
              <a:gd name="connsiteX164" fmla="*/ 1769393 w 5463207"/>
              <a:gd name="connsiteY164" fmla="*/ 800043 h 5702773"/>
              <a:gd name="connsiteX165" fmla="*/ 1769393 w 5463207"/>
              <a:gd name="connsiteY165" fmla="*/ 790990 h 5702773"/>
              <a:gd name="connsiteX166" fmla="*/ 1769393 w 5463207"/>
              <a:gd name="connsiteY166" fmla="*/ 790990 h 5702773"/>
              <a:gd name="connsiteX167" fmla="*/ 1932355 w 5463207"/>
              <a:gd name="connsiteY167" fmla="*/ 818150 h 5702773"/>
              <a:gd name="connsiteX168" fmla="*/ 1932355 w 5463207"/>
              <a:gd name="connsiteY168" fmla="*/ 818150 h 5702773"/>
              <a:gd name="connsiteX169" fmla="*/ 1977622 w 5463207"/>
              <a:gd name="connsiteY169" fmla="*/ 935845 h 5702773"/>
              <a:gd name="connsiteX170" fmla="*/ 2004783 w 5463207"/>
              <a:gd name="connsiteY170" fmla="*/ 944898 h 5702773"/>
              <a:gd name="connsiteX171" fmla="*/ 2004783 w 5463207"/>
              <a:gd name="connsiteY171" fmla="*/ 944898 h 5702773"/>
              <a:gd name="connsiteX172" fmla="*/ 2113424 w 5463207"/>
              <a:gd name="connsiteY172" fmla="*/ 972059 h 5702773"/>
              <a:gd name="connsiteX173" fmla="*/ 2113424 w 5463207"/>
              <a:gd name="connsiteY173" fmla="*/ 972059 h 5702773"/>
              <a:gd name="connsiteX174" fmla="*/ 2222066 w 5463207"/>
              <a:gd name="connsiteY174" fmla="*/ 1017326 h 5702773"/>
              <a:gd name="connsiteX175" fmla="*/ 2267333 w 5463207"/>
              <a:gd name="connsiteY175" fmla="*/ 944898 h 5702773"/>
              <a:gd name="connsiteX176" fmla="*/ 2285440 w 5463207"/>
              <a:gd name="connsiteY176" fmla="*/ 881524 h 5702773"/>
              <a:gd name="connsiteX177" fmla="*/ 2276387 w 5463207"/>
              <a:gd name="connsiteY177" fmla="*/ 809096 h 5702773"/>
              <a:gd name="connsiteX178" fmla="*/ 2258280 w 5463207"/>
              <a:gd name="connsiteY178" fmla="*/ 781936 h 5702773"/>
              <a:gd name="connsiteX179" fmla="*/ 2294494 w 5463207"/>
              <a:gd name="connsiteY179" fmla="*/ 772883 h 5702773"/>
              <a:gd name="connsiteX180" fmla="*/ 2294494 w 5463207"/>
              <a:gd name="connsiteY180" fmla="*/ 772883 h 5702773"/>
              <a:gd name="connsiteX181" fmla="*/ 2339761 w 5463207"/>
              <a:gd name="connsiteY181" fmla="*/ 772883 h 5702773"/>
              <a:gd name="connsiteX182" fmla="*/ 2385028 w 5463207"/>
              <a:gd name="connsiteY182" fmla="*/ 818150 h 5702773"/>
              <a:gd name="connsiteX183" fmla="*/ 2475563 w 5463207"/>
              <a:gd name="connsiteY183" fmla="*/ 809096 h 5702773"/>
              <a:gd name="connsiteX184" fmla="*/ 2520830 w 5463207"/>
              <a:gd name="connsiteY184" fmla="*/ 727615 h 5702773"/>
              <a:gd name="connsiteX185" fmla="*/ 2538937 w 5463207"/>
              <a:gd name="connsiteY185" fmla="*/ 700455 h 5702773"/>
              <a:gd name="connsiteX186" fmla="*/ 2547991 w 5463207"/>
              <a:gd name="connsiteY186" fmla="*/ 673294 h 5702773"/>
              <a:gd name="connsiteX187" fmla="*/ 2547991 w 5463207"/>
              <a:gd name="connsiteY187" fmla="*/ 673294 h 5702773"/>
              <a:gd name="connsiteX188" fmla="*/ 2629472 w 5463207"/>
              <a:gd name="connsiteY188" fmla="*/ 709508 h 5702773"/>
              <a:gd name="connsiteX189" fmla="*/ 2801488 w 5463207"/>
              <a:gd name="connsiteY189" fmla="*/ 763829 h 5702773"/>
              <a:gd name="connsiteX190" fmla="*/ 2873916 w 5463207"/>
              <a:gd name="connsiteY190" fmla="*/ 790990 h 5702773"/>
              <a:gd name="connsiteX191" fmla="*/ 2901076 w 5463207"/>
              <a:gd name="connsiteY191" fmla="*/ 845310 h 5702773"/>
              <a:gd name="connsiteX192" fmla="*/ 2937290 w 5463207"/>
              <a:gd name="connsiteY192" fmla="*/ 908685 h 5702773"/>
              <a:gd name="connsiteX193" fmla="*/ 2964450 w 5463207"/>
              <a:gd name="connsiteY193" fmla="*/ 917738 h 5702773"/>
              <a:gd name="connsiteX194" fmla="*/ 2991611 w 5463207"/>
              <a:gd name="connsiteY194" fmla="*/ 935845 h 5702773"/>
              <a:gd name="connsiteX195" fmla="*/ 3045931 w 5463207"/>
              <a:gd name="connsiteY195" fmla="*/ 953952 h 5702773"/>
              <a:gd name="connsiteX196" fmla="*/ 3073092 w 5463207"/>
              <a:gd name="connsiteY196" fmla="*/ 972059 h 5702773"/>
              <a:gd name="connsiteX197" fmla="*/ 3073092 w 5463207"/>
              <a:gd name="connsiteY197" fmla="*/ 972059 h 5702773"/>
              <a:gd name="connsiteX198" fmla="*/ 3154573 w 5463207"/>
              <a:gd name="connsiteY198" fmla="*/ 953952 h 5702773"/>
              <a:gd name="connsiteX199" fmla="*/ 3199840 w 5463207"/>
              <a:gd name="connsiteY199" fmla="*/ 963005 h 5702773"/>
              <a:gd name="connsiteX200" fmla="*/ 3217947 w 5463207"/>
              <a:gd name="connsiteY200" fmla="*/ 963005 h 5702773"/>
              <a:gd name="connsiteX201" fmla="*/ 3217947 w 5463207"/>
              <a:gd name="connsiteY201" fmla="*/ 963005 h 5702773"/>
              <a:gd name="connsiteX202" fmla="*/ 3489551 w 5463207"/>
              <a:gd name="connsiteY202" fmla="*/ 972059 h 5702773"/>
              <a:gd name="connsiteX203" fmla="*/ 3534819 w 5463207"/>
              <a:gd name="connsiteY203" fmla="*/ 1008273 h 5702773"/>
              <a:gd name="connsiteX204" fmla="*/ 3679674 w 5463207"/>
              <a:gd name="connsiteY204" fmla="*/ 1026380 h 5702773"/>
              <a:gd name="connsiteX205" fmla="*/ 3679674 w 5463207"/>
              <a:gd name="connsiteY205" fmla="*/ 1026380 h 5702773"/>
              <a:gd name="connsiteX206" fmla="*/ 3761155 w 5463207"/>
              <a:gd name="connsiteY206" fmla="*/ 908685 h 5702773"/>
              <a:gd name="connsiteX207" fmla="*/ 3779262 w 5463207"/>
              <a:gd name="connsiteY207" fmla="*/ 881524 h 5702773"/>
              <a:gd name="connsiteX208" fmla="*/ 3797369 w 5463207"/>
              <a:gd name="connsiteY208" fmla="*/ 845310 h 5702773"/>
              <a:gd name="connsiteX209" fmla="*/ 3815476 w 5463207"/>
              <a:gd name="connsiteY209" fmla="*/ 818150 h 5702773"/>
              <a:gd name="connsiteX210" fmla="*/ 3815476 w 5463207"/>
              <a:gd name="connsiteY210" fmla="*/ 818150 h 5702773"/>
              <a:gd name="connsiteX211" fmla="*/ 3896957 w 5463207"/>
              <a:gd name="connsiteY211" fmla="*/ 800043 h 5702773"/>
              <a:gd name="connsiteX212" fmla="*/ 3933171 w 5463207"/>
              <a:gd name="connsiteY212" fmla="*/ 790990 h 5702773"/>
              <a:gd name="connsiteX213" fmla="*/ 3960331 w 5463207"/>
              <a:gd name="connsiteY213" fmla="*/ 772883 h 5702773"/>
              <a:gd name="connsiteX214" fmla="*/ 4014652 w 5463207"/>
              <a:gd name="connsiteY214" fmla="*/ 736669 h 5702773"/>
              <a:gd name="connsiteX215" fmla="*/ 4014652 w 5463207"/>
              <a:gd name="connsiteY215" fmla="*/ 736669 h 5702773"/>
              <a:gd name="connsiteX216" fmla="*/ 4114240 w 5463207"/>
              <a:gd name="connsiteY216" fmla="*/ 673294 h 5702773"/>
              <a:gd name="connsiteX217" fmla="*/ 4141401 w 5463207"/>
              <a:gd name="connsiteY217" fmla="*/ 618974 h 5702773"/>
              <a:gd name="connsiteX218" fmla="*/ 4168561 w 5463207"/>
              <a:gd name="connsiteY218" fmla="*/ 591813 h 5702773"/>
              <a:gd name="connsiteX219" fmla="*/ 4168561 w 5463207"/>
              <a:gd name="connsiteY219" fmla="*/ 591813 h 5702773"/>
              <a:gd name="connsiteX220" fmla="*/ 4268149 w 5463207"/>
              <a:gd name="connsiteY220" fmla="*/ 582760 h 5702773"/>
              <a:gd name="connsiteX221" fmla="*/ 4268149 w 5463207"/>
              <a:gd name="connsiteY221" fmla="*/ 582760 h 5702773"/>
              <a:gd name="connsiteX222" fmla="*/ 4304363 w 5463207"/>
              <a:gd name="connsiteY222" fmla="*/ 510332 h 5702773"/>
              <a:gd name="connsiteX223" fmla="*/ 4340577 w 5463207"/>
              <a:gd name="connsiteY223" fmla="*/ 428851 h 5702773"/>
              <a:gd name="connsiteX224" fmla="*/ 4349630 w 5463207"/>
              <a:gd name="connsiteY224" fmla="*/ 401691 h 5702773"/>
              <a:gd name="connsiteX225" fmla="*/ 4403951 w 5463207"/>
              <a:gd name="connsiteY225" fmla="*/ 338316 h 5702773"/>
              <a:gd name="connsiteX226" fmla="*/ 4422058 w 5463207"/>
              <a:gd name="connsiteY226" fmla="*/ 311156 h 5702773"/>
              <a:gd name="connsiteX227" fmla="*/ 4458272 w 5463207"/>
              <a:gd name="connsiteY227" fmla="*/ 293049 h 5702773"/>
              <a:gd name="connsiteX228" fmla="*/ 4512593 w 5463207"/>
              <a:gd name="connsiteY228" fmla="*/ 274942 h 5702773"/>
              <a:gd name="connsiteX229" fmla="*/ 4512593 w 5463207"/>
              <a:gd name="connsiteY229" fmla="*/ 274942 h 5702773"/>
              <a:gd name="connsiteX230" fmla="*/ 4548807 w 5463207"/>
              <a:gd name="connsiteY230" fmla="*/ 121033 h 5702773"/>
              <a:gd name="connsiteX231" fmla="*/ 4684609 w 5463207"/>
              <a:gd name="connsiteY231" fmla="*/ 121033 h 5702773"/>
              <a:gd name="connsiteX232" fmla="*/ 4784197 w 5463207"/>
              <a:gd name="connsiteY232" fmla="*/ 111980 h 5702773"/>
              <a:gd name="connsiteX233" fmla="*/ 4838518 w 5463207"/>
              <a:gd name="connsiteY233" fmla="*/ 12392 h 5702773"/>
              <a:gd name="connsiteX234" fmla="*/ 4947159 w 5463207"/>
              <a:gd name="connsiteY234" fmla="*/ 39552 h 5702773"/>
              <a:gd name="connsiteX235" fmla="*/ 4947159 w 5463207"/>
              <a:gd name="connsiteY235" fmla="*/ 39552 h 5702773"/>
              <a:gd name="connsiteX236" fmla="*/ 4974320 w 5463207"/>
              <a:gd name="connsiteY236" fmla="*/ 139140 h 5702773"/>
              <a:gd name="connsiteX237" fmla="*/ 4974320 w 5463207"/>
              <a:gd name="connsiteY237" fmla="*/ 139140 h 5702773"/>
              <a:gd name="connsiteX238" fmla="*/ 5037694 w 5463207"/>
              <a:gd name="connsiteY238" fmla="*/ 229675 h 5702773"/>
              <a:gd name="connsiteX239" fmla="*/ 5037694 w 5463207"/>
              <a:gd name="connsiteY239" fmla="*/ 229675 h 5702773"/>
              <a:gd name="connsiteX240" fmla="*/ 5055801 w 5463207"/>
              <a:gd name="connsiteY240" fmla="*/ 474118 h 5702773"/>
              <a:gd name="connsiteX241" fmla="*/ 4965266 w 5463207"/>
              <a:gd name="connsiteY241" fmla="*/ 564653 h 5702773"/>
              <a:gd name="connsiteX242" fmla="*/ 4938106 w 5463207"/>
              <a:gd name="connsiteY242" fmla="*/ 637081 h 5702773"/>
              <a:gd name="connsiteX243" fmla="*/ 4938106 w 5463207"/>
              <a:gd name="connsiteY243" fmla="*/ 637081 h 5702773"/>
              <a:gd name="connsiteX244" fmla="*/ 4974320 w 5463207"/>
              <a:gd name="connsiteY244" fmla="*/ 772883 h 5702773"/>
              <a:gd name="connsiteX245" fmla="*/ 5037694 w 5463207"/>
              <a:gd name="connsiteY245" fmla="*/ 836257 h 5702773"/>
              <a:gd name="connsiteX246" fmla="*/ 5064854 w 5463207"/>
              <a:gd name="connsiteY246" fmla="*/ 854364 h 5702773"/>
              <a:gd name="connsiteX247" fmla="*/ 5110122 w 5463207"/>
              <a:gd name="connsiteY247" fmla="*/ 899631 h 5702773"/>
              <a:gd name="connsiteX248" fmla="*/ 5137282 w 5463207"/>
              <a:gd name="connsiteY248" fmla="*/ 1008273 h 5702773"/>
              <a:gd name="connsiteX249" fmla="*/ 5164442 w 5463207"/>
              <a:gd name="connsiteY249" fmla="*/ 1044487 h 5702773"/>
              <a:gd name="connsiteX250" fmla="*/ 5191603 w 5463207"/>
              <a:gd name="connsiteY250" fmla="*/ 1053540 h 5702773"/>
              <a:gd name="connsiteX251" fmla="*/ 5227817 w 5463207"/>
              <a:gd name="connsiteY251" fmla="*/ 1207449 h 5702773"/>
              <a:gd name="connsiteX252" fmla="*/ 5236870 w 5463207"/>
              <a:gd name="connsiteY252" fmla="*/ 1234609 h 5702773"/>
              <a:gd name="connsiteX253" fmla="*/ 5291191 w 5463207"/>
              <a:gd name="connsiteY253" fmla="*/ 1288930 h 5702773"/>
              <a:gd name="connsiteX254" fmla="*/ 5291191 w 5463207"/>
              <a:gd name="connsiteY254" fmla="*/ 1288930 h 5702773"/>
              <a:gd name="connsiteX255" fmla="*/ 5390779 w 5463207"/>
              <a:gd name="connsiteY255" fmla="*/ 1415679 h 5702773"/>
              <a:gd name="connsiteX256" fmla="*/ 5336458 w 5463207"/>
              <a:gd name="connsiteY256" fmla="*/ 1506213 h 5702773"/>
              <a:gd name="connsiteX257" fmla="*/ 5309298 w 5463207"/>
              <a:gd name="connsiteY257" fmla="*/ 1524320 h 5702773"/>
              <a:gd name="connsiteX258" fmla="*/ 5300244 w 5463207"/>
              <a:gd name="connsiteY258" fmla="*/ 1551481 h 5702773"/>
              <a:gd name="connsiteX259" fmla="*/ 5227817 w 5463207"/>
              <a:gd name="connsiteY259" fmla="*/ 1569588 h 5702773"/>
              <a:gd name="connsiteX260" fmla="*/ 5227817 w 5463207"/>
              <a:gd name="connsiteY260" fmla="*/ 1569588 h 5702773"/>
              <a:gd name="connsiteX261" fmla="*/ 5218763 w 5463207"/>
              <a:gd name="connsiteY261" fmla="*/ 1850245 h 5702773"/>
              <a:gd name="connsiteX262" fmla="*/ 5218763 w 5463207"/>
              <a:gd name="connsiteY262" fmla="*/ 1850245 h 5702773"/>
              <a:gd name="connsiteX263" fmla="*/ 5155389 w 5463207"/>
              <a:gd name="connsiteY263" fmla="*/ 1922673 h 5702773"/>
              <a:gd name="connsiteX264" fmla="*/ 5137282 w 5463207"/>
              <a:gd name="connsiteY264" fmla="*/ 1949833 h 5702773"/>
              <a:gd name="connsiteX265" fmla="*/ 5137282 w 5463207"/>
              <a:gd name="connsiteY265" fmla="*/ 1995100 h 5702773"/>
              <a:gd name="connsiteX266" fmla="*/ 5137282 w 5463207"/>
              <a:gd name="connsiteY266" fmla="*/ 1995100 h 5702773"/>
              <a:gd name="connsiteX267" fmla="*/ 5137282 w 5463207"/>
              <a:gd name="connsiteY267" fmla="*/ 2067528 h 5702773"/>
              <a:gd name="connsiteX268" fmla="*/ 5055801 w 5463207"/>
              <a:gd name="connsiteY268" fmla="*/ 2085635 h 5702773"/>
              <a:gd name="connsiteX269" fmla="*/ 5001480 w 5463207"/>
              <a:gd name="connsiteY269" fmla="*/ 2103742 h 5702773"/>
              <a:gd name="connsiteX270" fmla="*/ 4974320 w 5463207"/>
              <a:gd name="connsiteY270" fmla="*/ 2121849 h 5702773"/>
              <a:gd name="connsiteX271" fmla="*/ 4919999 w 5463207"/>
              <a:gd name="connsiteY271" fmla="*/ 2139956 h 5702773"/>
              <a:gd name="connsiteX272" fmla="*/ 4883785 w 5463207"/>
              <a:gd name="connsiteY272" fmla="*/ 2158063 h 5702773"/>
              <a:gd name="connsiteX273" fmla="*/ 4883785 w 5463207"/>
              <a:gd name="connsiteY273" fmla="*/ 2158063 h 5702773"/>
              <a:gd name="connsiteX274" fmla="*/ 4883785 w 5463207"/>
              <a:gd name="connsiteY274" fmla="*/ 2239544 h 5702773"/>
              <a:gd name="connsiteX275" fmla="*/ 4965266 w 5463207"/>
              <a:gd name="connsiteY275" fmla="*/ 2357239 h 5702773"/>
              <a:gd name="connsiteX276" fmla="*/ 4947159 w 5463207"/>
              <a:gd name="connsiteY276" fmla="*/ 2565469 h 5702773"/>
              <a:gd name="connsiteX277" fmla="*/ 4901892 w 5463207"/>
              <a:gd name="connsiteY277" fmla="*/ 2656003 h 5702773"/>
              <a:gd name="connsiteX278" fmla="*/ 4901892 w 5463207"/>
              <a:gd name="connsiteY278" fmla="*/ 2656003 h 5702773"/>
              <a:gd name="connsiteX279" fmla="*/ 5073908 w 5463207"/>
              <a:gd name="connsiteY279" fmla="*/ 2646950 h 5702773"/>
              <a:gd name="connsiteX280" fmla="*/ 5119175 w 5463207"/>
              <a:gd name="connsiteY280" fmla="*/ 2701271 h 5702773"/>
              <a:gd name="connsiteX281" fmla="*/ 5064854 w 5463207"/>
              <a:gd name="connsiteY281" fmla="*/ 2764645 h 5702773"/>
              <a:gd name="connsiteX282" fmla="*/ 5046747 w 5463207"/>
              <a:gd name="connsiteY282" fmla="*/ 2791805 h 5702773"/>
              <a:gd name="connsiteX283" fmla="*/ 5046747 w 5463207"/>
              <a:gd name="connsiteY283" fmla="*/ 2791805 h 5702773"/>
              <a:gd name="connsiteX284" fmla="*/ 5046747 w 5463207"/>
              <a:gd name="connsiteY284" fmla="*/ 2855180 h 5702773"/>
              <a:gd name="connsiteX285" fmla="*/ 5082961 w 5463207"/>
              <a:gd name="connsiteY285" fmla="*/ 2945714 h 5702773"/>
              <a:gd name="connsiteX286" fmla="*/ 5101068 w 5463207"/>
              <a:gd name="connsiteY286" fmla="*/ 3000035 h 5702773"/>
              <a:gd name="connsiteX287" fmla="*/ 5128228 w 5463207"/>
              <a:gd name="connsiteY287" fmla="*/ 3063409 h 5702773"/>
              <a:gd name="connsiteX288" fmla="*/ 5146335 w 5463207"/>
              <a:gd name="connsiteY288" fmla="*/ 3108677 h 5702773"/>
              <a:gd name="connsiteX289" fmla="*/ 5146335 w 5463207"/>
              <a:gd name="connsiteY289" fmla="*/ 3144891 h 5702773"/>
              <a:gd name="connsiteX290" fmla="*/ 5146335 w 5463207"/>
              <a:gd name="connsiteY290" fmla="*/ 3144891 h 5702773"/>
              <a:gd name="connsiteX291" fmla="*/ 5164442 w 5463207"/>
              <a:gd name="connsiteY291" fmla="*/ 3244479 h 5702773"/>
              <a:gd name="connsiteX292" fmla="*/ 5173496 w 5463207"/>
              <a:gd name="connsiteY292" fmla="*/ 3271639 h 5702773"/>
              <a:gd name="connsiteX293" fmla="*/ 5191603 w 5463207"/>
              <a:gd name="connsiteY293" fmla="*/ 3371227 h 5702773"/>
              <a:gd name="connsiteX294" fmla="*/ 5200656 w 5463207"/>
              <a:gd name="connsiteY294" fmla="*/ 3570403 h 5702773"/>
              <a:gd name="connsiteX295" fmla="*/ 5218763 w 5463207"/>
              <a:gd name="connsiteY295" fmla="*/ 3597564 h 5702773"/>
              <a:gd name="connsiteX296" fmla="*/ 5236870 w 5463207"/>
              <a:gd name="connsiteY296" fmla="*/ 3679045 h 5702773"/>
              <a:gd name="connsiteX297" fmla="*/ 5245923 w 5463207"/>
              <a:gd name="connsiteY297" fmla="*/ 3688098 h 5702773"/>
              <a:gd name="connsiteX298" fmla="*/ 5245923 w 5463207"/>
              <a:gd name="connsiteY298" fmla="*/ 3688098 h 5702773"/>
              <a:gd name="connsiteX299" fmla="*/ 5245923 w 5463207"/>
              <a:gd name="connsiteY299" fmla="*/ 3823900 h 5702773"/>
              <a:gd name="connsiteX300" fmla="*/ 5245923 w 5463207"/>
              <a:gd name="connsiteY300" fmla="*/ 3823900 h 5702773"/>
              <a:gd name="connsiteX301" fmla="*/ 5318351 w 5463207"/>
              <a:gd name="connsiteY301" fmla="*/ 3914435 h 5702773"/>
              <a:gd name="connsiteX302" fmla="*/ 5327405 w 5463207"/>
              <a:gd name="connsiteY302" fmla="*/ 3932542 h 5702773"/>
              <a:gd name="connsiteX303" fmla="*/ 5327405 w 5463207"/>
              <a:gd name="connsiteY303" fmla="*/ 3932542 h 5702773"/>
              <a:gd name="connsiteX304" fmla="*/ 5264030 w 5463207"/>
              <a:gd name="connsiteY304" fmla="*/ 3977809 h 5702773"/>
              <a:gd name="connsiteX305" fmla="*/ 5236870 w 5463207"/>
              <a:gd name="connsiteY305" fmla="*/ 4032130 h 5702773"/>
              <a:gd name="connsiteX306" fmla="*/ 5236870 w 5463207"/>
              <a:gd name="connsiteY306" fmla="*/ 4041184 h 5702773"/>
              <a:gd name="connsiteX307" fmla="*/ 5236870 w 5463207"/>
              <a:gd name="connsiteY307" fmla="*/ 4041184 h 5702773"/>
              <a:gd name="connsiteX308" fmla="*/ 5218763 w 5463207"/>
              <a:gd name="connsiteY308" fmla="*/ 4122665 h 5702773"/>
              <a:gd name="connsiteX309" fmla="*/ 5191603 w 5463207"/>
              <a:gd name="connsiteY309" fmla="*/ 4213199 h 5702773"/>
              <a:gd name="connsiteX310" fmla="*/ 5191603 w 5463207"/>
              <a:gd name="connsiteY310" fmla="*/ 4231306 h 5702773"/>
              <a:gd name="connsiteX311" fmla="*/ 5191603 w 5463207"/>
              <a:gd name="connsiteY311" fmla="*/ 4231306 h 5702773"/>
              <a:gd name="connsiteX312" fmla="*/ 5282137 w 5463207"/>
              <a:gd name="connsiteY312" fmla="*/ 4276574 h 5702773"/>
              <a:gd name="connsiteX313" fmla="*/ 5282137 w 5463207"/>
              <a:gd name="connsiteY313" fmla="*/ 4276574 h 5702773"/>
              <a:gd name="connsiteX314" fmla="*/ 5381725 w 5463207"/>
              <a:gd name="connsiteY314" fmla="*/ 4258467 h 5702773"/>
              <a:gd name="connsiteX315" fmla="*/ 5463207 w 5463207"/>
              <a:gd name="connsiteY315" fmla="*/ 4439536 h 5702773"/>
              <a:gd name="connsiteX316" fmla="*/ 5445100 w 5463207"/>
              <a:gd name="connsiteY316" fmla="*/ 4493857 h 5702773"/>
              <a:gd name="connsiteX317" fmla="*/ 5354565 w 5463207"/>
              <a:gd name="connsiteY317" fmla="*/ 4484803 h 5702773"/>
              <a:gd name="connsiteX318" fmla="*/ 5300244 w 5463207"/>
              <a:gd name="connsiteY318" fmla="*/ 4521017 h 5702773"/>
              <a:gd name="connsiteX319" fmla="*/ 5318351 w 5463207"/>
              <a:gd name="connsiteY319" fmla="*/ 4629659 h 5702773"/>
              <a:gd name="connsiteX320" fmla="*/ 5318351 w 5463207"/>
              <a:gd name="connsiteY320" fmla="*/ 4629659 h 5702773"/>
              <a:gd name="connsiteX321" fmla="*/ 5245923 w 5463207"/>
              <a:gd name="connsiteY321" fmla="*/ 4683980 h 5702773"/>
              <a:gd name="connsiteX322" fmla="*/ 5191603 w 5463207"/>
              <a:gd name="connsiteY322" fmla="*/ 4720193 h 5702773"/>
              <a:gd name="connsiteX323" fmla="*/ 5164442 w 5463207"/>
              <a:gd name="connsiteY323" fmla="*/ 4747354 h 5702773"/>
              <a:gd name="connsiteX324" fmla="*/ 5146335 w 5463207"/>
              <a:gd name="connsiteY324" fmla="*/ 4774514 h 5702773"/>
              <a:gd name="connsiteX325" fmla="*/ 5146335 w 5463207"/>
              <a:gd name="connsiteY325" fmla="*/ 4774514 h 5702773"/>
              <a:gd name="connsiteX326" fmla="*/ 5191603 w 5463207"/>
              <a:gd name="connsiteY326" fmla="*/ 4837889 h 5702773"/>
              <a:gd name="connsiteX327" fmla="*/ 5200656 w 5463207"/>
              <a:gd name="connsiteY327" fmla="*/ 4865049 h 5702773"/>
              <a:gd name="connsiteX328" fmla="*/ 5218763 w 5463207"/>
              <a:gd name="connsiteY328" fmla="*/ 4892209 h 5702773"/>
              <a:gd name="connsiteX329" fmla="*/ 5236870 w 5463207"/>
              <a:gd name="connsiteY329" fmla="*/ 4955584 h 5702773"/>
              <a:gd name="connsiteX330" fmla="*/ 5236870 w 5463207"/>
              <a:gd name="connsiteY330" fmla="*/ 4955584 h 5702773"/>
              <a:gd name="connsiteX331" fmla="*/ 5119175 w 5463207"/>
              <a:gd name="connsiteY331" fmla="*/ 5127599 h 5702773"/>
              <a:gd name="connsiteX332" fmla="*/ 5064854 w 5463207"/>
              <a:gd name="connsiteY332" fmla="*/ 5200027 h 5702773"/>
              <a:gd name="connsiteX333" fmla="*/ 5019587 w 5463207"/>
              <a:gd name="connsiteY333" fmla="*/ 5254348 h 5702773"/>
              <a:gd name="connsiteX334" fmla="*/ 4992426 w 5463207"/>
              <a:gd name="connsiteY334" fmla="*/ 5263401 h 5702773"/>
              <a:gd name="connsiteX335" fmla="*/ 4974320 w 5463207"/>
              <a:gd name="connsiteY335" fmla="*/ 5308669 h 5702773"/>
              <a:gd name="connsiteX336" fmla="*/ 4947159 w 5463207"/>
              <a:gd name="connsiteY336" fmla="*/ 5372043 h 5702773"/>
              <a:gd name="connsiteX337" fmla="*/ 4947159 w 5463207"/>
              <a:gd name="connsiteY337" fmla="*/ 5372043 h 5702773"/>
              <a:gd name="connsiteX338" fmla="*/ 4974320 w 5463207"/>
              <a:gd name="connsiteY338" fmla="*/ 5525952 h 5702773"/>
              <a:gd name="connsiteX339" fmla="*/ 4983373 w 5463207"/>
              <a:gd name="connsiteY339" fmla="*/ 5535005 h 5702773"/>
              <a:gd name="connsiteX340" fmla="*/ 4983373 w 5463207"/>
              <a:gd name="connsiteY340" fmla="*/ 5535005 h 5702773"/>
              <a:gd name="connsiteX341" fmla="*/ 5037694 w 5463207"/>
              <a:gd name="connsiteY341" fmla="*/ 5598380 h 57027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  <a:cxn ang="0">
                <a:pos x="connsiteX291" y="connsiteY291"/>
              </a:cxn>
              <a:cxn ang="0">
                <a:pos x="connsiteX292" y="connsiteY292"/>
              </a:cxn>
              <a:cxn ang="0">
                <a:pos x="connsiteX293" y="connsiteY293"/>
              </a:cxn>
              <a:cxn ang="0">
                <a:pos x="connsiteX294" y="connsiteY294"/>
              </a:cxn>
              <a:cxn ang="0">
                <a:pos x="connsiteX295" y="connsiteY295"/>
              </a:cxn>
              <a:cxn ang="0">
                <a:pos x="connsiteX296" y="connsiteY296"/>
              </a:cxn>
              <a:cxn ang="0">
                <a:pos x="connsiteX297" y="connsiteY297"/>
              </a:cxn>
              <a:cxn ang="0">
                <a:pos x="connsiteX298" y="connsiteY298"/>
              </a:cxn>
              <a:cxn ang="0">
                <a:pos x="connsiteX299" y="connsiteY299"/>
              </a:cxn>
              <a:cxn ang="0">
                <a:pos x="connsiteX300" y="connsiteY300"/>
              </a:cxn>
              <a:cxn ang="0">
                <a:pos x="connsiteX301" y="connsiteY301"/>
              </a:cxn>
              <a:cxn ang="0">
                <a:pos x="connsiteX302" y="connsiteY302"/>
              </a:cxn>
              <a:cxn ang="0">
                <a:pos x="connsiteX303" y="connsiteY303"/>
              </a:cxn>
              <a:cxn ang="0">
                <a:pos x="connsiteX304" y="connsiteY304"/>
              </a:cxn>
              <a:cxn ang="0">
                <a:pos x="connsiteX305" y="connsiteY305"/>
              </a:cxn>
              <a:cxn ang="0">
                <a:pos x="connsiteX306" y="connsiteY306"/>
              </a:cxn>
              <a:cxn ang="0">
                <a:pos x="connsiteX307" y="connsiteY307"/>
              </a:cxn>
              <a:cxn ang="0">
                <a:pos x="connsiteX308" y="connsiteY308"/>
              </a:cxn>
              <a:cxn ang="0">
                <a:pos x="connsiteX309" y="connsiteY309"/>
              </a:cxn>
              <a:cxn ang="0">
                <a:pos x="connsiteX310" y="connsiteY310"/>
              </a:cxn>
              <a:cxn ang="0">
                <a:pos x="connsiteX311" y="connsiteY311"/>
              </a:cxn>
              <a:cxn ang="0">
                <a:pos x="connsiteX312" y="connsiteY312"/>
              </a:cxn>
              <a:cxn ang="0">
                <a:pos x="connsiteX313" y="connsiteY313"/>
              </a:cxn>
              <a:cxn ang="0">
                <a:pos x="connsiteX314" y="connsiteY314"/>
              </a:cxn>
              <a:cxn ang="0">
                <a:pos x="connsiteX315" y="connsiteY315"/>
              </a:cxn>
              <a:cxn ang="0">
                <a:pos x="connsiteX316" y="connsiteY316"/>
              </a:cxn>
              <a:cxn ang="0">
                <a:pos x="connsiteX317" y="connsiteY317"/>
              </a:cxn>
              <a:cxn ang="0">
                <a:pos x="connsiteX318" y="connsiteY318"/>
              </a:cxn>
              <a:cxn ang="0">
                <a:pos x="connsiteX319" y="connsiteY319"/>
              </a:cxn>
              <a:cxn ang="0">
                <a:pos x="connsiteX320" y="connsiteY320"/>
              </a:cxn>
              <a:cxn ang="0">
                <a:pos x="connsiteX321" y="connsiteY321"/>
              </a:cxn>
              <a:cxn ang="0">
                <a:pos x="connsiteX322" y="connsiteY322"/>
              </a:cxn>
              <a:cxn ang="0">
                <a:pos x="connsiteX323" y="connsiteY323"/>
              </a:cxn>
              <a:cxn ang="0">
                <a:pos x="connsiteX324" y="connsiteY324"/>
              </a:cxn>
              <a:cxn ang="0">
                <a:pos x="connsiteX325" y="connsiteY325"/>
              </a:cxn>
              <a:cxn ang="0">
                <a:pos x="connsiteX326" y="connsiteY326"/>
              </a:cxn>
              <a:cxn ang="0">
                <a:pos x="connsiteX327" y="connsiteY327"/>
              </a:cxn>
              <a:cxn ang="0">
                <a:pos x="connsiteX328" y="connsiteY328"/>
              </a:cxn>
              <a:cxn ang="0">
                <a:pos x="connsiteX329" y="connsiteY329"/>
              </a:cxn>
              <a:cxn ang="0">
                <a:pos x="connsiteX330" y="connsiteY330"/>
              </a:cxn>
              <a:cxn ang="0">
                <a:pos x="connsiteX331" y="connsiteY331"/>
              </a:cxn>
              <a:cxn ang="0">
                <a:pos x="connsiteX332" y="connsiteY332"/>
              </a:cxn>
              <a:cxn ang="0">
                <a:pos x="connsiteX333" y="connsiteY333"/>
              </a:cxn>
              <a:cxn ang="0">
                <a:pos x="connsiteX334" y="connsiteY334"/>
              </a:cxn>
              <a:cxn ang="0">
                <a:pos x="connsiteX335" y="connsiteY335"/>
              </a:cxn>
              <a:cxn ang="0">
                <a:pos x="connsiteX336" y="connsiteY336"/>
              </a:cxn>
              <a:cxn ang="0">
                <a:pos x="connsiteX337" y="connsiteY337"/>
              </a:cxn>
              <a:cxn ang="0">
                <a:pos x="connsiteX338" y="connsiteY338"/>
              </a:cxn>
              <a:cxn ang="0">
                <a:pos x="connsiteX339" y="connsiteY339"/>
              </a:cxn>
              <a:cxn ang="0">
                <a:pos x="connsiteX340" y="connsiteY340"/>
              </a:cxn>
              <a:cxn ang="0">
                <a:pos x="connsiteX341" y="connsiteY341"/>
              </a:cxn>
            </a:cxnLst>
            <a:rect l="l" t="t" r="r" b="b"/>
            <a:pathLst>
              <a:path w="5463207" h="5702773">
                <a:moveTo>
                  <a:pt x="5037694" y="5598380"/>
                </a:moveTo>
                <a:lnTo>
                  <a:pt x="4974320" y="5688914"/>
                </a:lnTo>
                <a:cubicBezTo>
                  <a:pt x="4835739" y="5702773"/>
                  <a:pt x="4914114" y="5697968"/>
                  <a:pt x="4738929" y="5697968"/>
                </a:cubicBezTo>
                <a:lnTo>
                  <a:pt x="4738929" y="5697968"/>
                </a:lnTo>
                <a:lnTo>
                  <a:pt x="4693662" y="5697968"/>
                </a:lnTo>
                <a:cubicBezTo>
                  <a:pt x="4687626" y="5670808"/>
                  <a:pt x="4682303" y="5643479"/>
                  <a:pt x="4675555" y="5616487"/>
                </a:cubicBezTo>
                <a:cubicBezTo>
                  <a:pt x="4673240" y="5607229"/>
                  <a:pt x="4672464" y="5596778"/>
                  <a:pt x="4666502" y="5589326"/>
                </a:cubicBezTo>
                <a:cubicBezTo>
                  <a:pt x="4659705" y="5580829"/>
                  <a:pt x="4639341" y="5571219"/>
                  <a:pt x="4639341" y="5571219"/>
                </a:cubicBezTo>
                <a:lnTo>
                  <a:pt x="4639341" y="5571219"/>
                </a:lnTo>
                <a:lnTo>
                  <a:pt x="4530700" y="5571219"/>
                </a:lnTo>
                <a:lnTo>
                  <a:pt x="4530700" y="5571219"/>
                </a:lnTo>
                <a:cubicBezTo>
                  <a:pt x="4463182" y="5484411"/>
                  <a:pt x="4482712" y="5520514"/>
                  <a:pt x="4458272" y="5471631"/>
                </a:cubicBezTo>
                <a:lnTo>
                  <a:pt x="4458272" y="5471631"/>
                </a:lnTo>
                <a:lnTo>
                  <a:pt x="4458272" y="5408257"/>
                </a:lnTo>
                <a:cubicBezTo>
                  <a:pt x="4434129" y="5399203"/>
                  <a:pt x="4407954" y="5394362"/>
                  <a:pt x="4385844" y="5381096"/>
                </a:cubicBezTo>
                <a:cubicBezTo>
                  <a:pt x="4376514" y="5375498"/>
                  <a:pt x="4372603" y="5363668"/>
                  <a:pt x="4367737" y="5353936"/>
                </a:cubicBezTo>
                <a:cubicBezTo>
                  <a:pt x="4363469" y="5345400"/>
                  <a:pt x="4362228" y="5335636"/>
                  <a:pt x="4358684" y="5326776"/>
                </a:cubicBezTo>
                <a:cubicBezTo>
                  <a:pt x="4356178" y="5320511"/>
                  <a:pt x="4352648" y="5314705"/>
                  <a:pt x="4349630" y="5308669"/>
                </a:cubicBezTo>
                <a:lnTo>
                  <a:pt x="4349630" y="5308669"/>
                </a:lnTo>
                <a:lnTo>
                  <a:pt x="4349630" y="5190974"/>
                </a:lnTo>
                <a:lnTo>
                  <a:pt x="4349630" y="5190974"/>
                </a:lnTo>
                <a:lnTo>
                  <a:pt x="4349630" y="5136653"/>
                </a:lnTo>
                <a:lnTo>
                  <a:pt x="4349630" y="5037065"/>
                </a:lnTo>
                <a:lnTo>
                  <a:pt x="4349630" y="5037065"/>
                </a:lnTo>
                <a:cubicBezTo>
                  <a:pt x="4325488" y="5024994"/>
                  <a:pt x="4299032" y="5016727"/>
                  <a:pt x="4277203" y="5000851"/>
                </a:cubicBezTo>
                <a:cubicBezTo>
                  <a:pt x="4162782" y="4917635"/>
                  <a:pt x="4300751" y="4989990"/>
                  <a:pt x="4231935" y="4955584"/>
                </a:cubicBezTo>
                <a:lnTo>
                  <a:pt x="4231935" y="4955584"/>
                </a:lnTo>
                <a:cubicBezTo>
                  <a:pt x="4204775" y="4961620"/>
                  <a:pt x="4177800" y="4968564"/>
                  <a:pt x="4150454" y="4973691"/>
                </a:cubicBezTo>
                <a:cubicBezTo>
                  <a:pt x="4129480" y="4977624"/>
                  <a:pt x="4087080" y="4982744"/>
                  <a:pt x="4087080" y="4982744"/>
                </a:cubicBezTo>
                <a:lnTo>
                  <a:pt x="4087080" y="4982744"/>
                </a:lnTo>
                <a:cubicBezTo>
                  <a:pt x="4026724" y="4985762"/>
                  <a:pt x="3965935" y="4983981"/>
                  <a:pt x="3906011" y="4991797"/>
                </a:cubicBezTo>
                <a:cubicBezTo>
                  <a:pt x="3895221" y="4993204"/>
                  <a:pt x="3888582" y="5005038"/>
                  <a:pt x="3878850" y="5009904"/>
                </a:cubicBezTo>
                <a:cubicBezTo>
                  <a:pt x="3858293" y="5020182"/>
                  <a:pt x="3815476" y="5037065"/>
                  <a:pt x="3815476" y="5037065"/>
                </a:cubicBezTo>
                <a:lnTo>
                  <a:pt x="3815476" y="5037065"/>
                </a:lnTo>
                <a:lnTo>
                  <a:pt x="3616300" y="5064225"/>
                </a:lnTo>
                <a:cubicBezTo>
                  <a:pt x="3598193" y="5085350"/>
                  <a:pt x="3577934" y="5104806"/>
                  <a:pt x="3561979" y="5127599"/>
                </a:cubicBezTo>
                <a:cubicBezTo>
                  <a:pt x="3556506" y="5135417"/>
                  <a:pt x="3555547" y="5145584"/>
                  <a:pt x="3552925" y="5154760"/>
                </a:cubicBezTo>
                <a:cubicBezTo>
                  <a:pt x="3549058" y="5168296"/>
                  <a:pt x="3542055" y="5203663"/>
                  <a:pt x="3534819" y="5218134"/>
                </a:cubicBezTo>
                <a:cubicBezTo>
                  <a:pt x="3532910" y="5221952"/>
                  <a:pt x="3528783" y="5224170"/>
                  <a:pt x="3525765" y="5227188"/>
                </a:cubicBezTo>
                <a:lnTo>
                  <a:pt x="3525765" y="5227188"/>
                </a:lnTo>
                <a:cubicBezTo>
                  <a:pt x="3498605" y="5221152"/>
                  <a:pt x="3470117" y="5219414"/>
                  <a:pt x="3444284" y="5209081"/>
                </a:cubicBezTo>
                <a:cubicBezTo>
                  <a:pt x="3424079" y="5200999"/>
                  <a:pt x="3389963" y="5172867"/>
                  <a:pt x="3389963" y="5172867"/>
                </a:cubicBezTo>
                <a:cubicBezTo>
                  <a:pt x="3399971" y="5142843"/>
                  <a:pt x="3399017" y="5155249"/>
                  <a:pt x="3399017" y="5136653"/>
                </a:cubicBezTo>
                <a:lnTo>
                  <a:pt x="3118359" y="5145706"/>
                </a:lnTo>
                <a:lnTo>
                  <a:pt x="3109306" y="5118546"/>
                </a:lnTo>
                <a:lnTo>
                  <a:pt x="2946343" y="5118546"/>
                </a:lnTo>
                <a:lnTo>
                  <a:pt x="2919183" y="5127599"/>
                </a:lnTo>
                <a:cubicBezTo>
                  <a:pt x="2898058" y="5142688"/>
                  <a:pt x="2875212" y="5155620"/>
                  <a:pt x="2855809" y="5172867"/>
                </a:cubicBezTo>
                <a:cubicBezTo>
                  <a:pt x="2847677" y="5180096"/>
                  <a:pt x="2848258" y="5197388"/>
                  <a:pt x="2837702" y="5200027"/>
                </a:cubicBezTo>
                <a:cubicBezTo>
                  <a:pt x="2829421" y="5202097"/>
                  <a:pt x="2825631" y="5187956"/>
                  <a:pt x="2819595" y="5181920"/>
                </a:cubicBezTo>
                <a:lnTo>
                  <a:pt x="2819595" y="5181920"/>
                </a:lnTo>
                <a:lnTo>
                  <a:pt x="2620419" y="5181920"/>
                </a:lnTo>
                <a:lnTo>
                  <a:pt x="2620419" y="5181920"/>
                </a:lnTo>
                <a:cubicBezTo>
                  <a:pt x="2617401" y="5145706"/>
                  <a:pt x="2618492" y="5108912"/>
                  <a:pt x="2611365" y="5073279"/>
                </a:cubicBezTo>
                <a:cubicBezTo>
                  <a:pt x="2589910" y="4966007"/>
                  <a:pt x="2593258" y="5098651"/>
                  <a:pt x="2593258" y="5028011"/>
                </a:cubicBezTo>
                <a:lnTo>
                  <a:pt x="2593258" y="5028011"/>
                </a:lnTo>
                <a:cubicBezTo>
                  <a:pt x="2578830" y="4955871"/>
                  <a:pt x="2594337" y="4946363"/>
                  <a:pt x="2547991" y="4910316"/>
                </a:cubicBezTo>
                <a:cubicBezTo>
                  <a:pt x="2530813" y="4896955"/>
                  <a:pt x="2514315" y="4880983"/>
                  <a:pt x="2493670" y="4874102"/>
                </a:cubicBezTo>
                <a:lnTo>
                  <a:pt x="2466510" y="4865049"/>
                </a:lnTo>
                <a:lnTo>
                  <a:pt x="2466510" y="4865049"/>
                </a:lnTo>
                <a:lnTo>
                  <a:pt x="2276387" y="4828835"/>
                </a:lnTo>
                <a:cubicBezTo>
                  <a:pt x="2227282" y="4771546"/>
                  <a:pt x="2238675" y="4765033"/>
                  <a:pt x="2176799" y="4747354"/>
                </a:cubicBezTo>
                <a:cubicBezTo>
                  <a:pt x="2170996" y="4745696"/>
                  <a:pt x="2164728" y="4747354"/>
                  <a:pt x="2158692" y="4747354"/>
                </a:cubicBezTo>
                <a:lnTo>
                  <a:pt x="2158692" y="4747354"/>
                </a:lnTo>
                <a:lnTo>
                  <a:pt x="2059104" y="4620605"/>
                </a:lnTo>
                <a:lnTo>
                  <a:pt x="2040997" y="4702087"/>
                </a:lnTo>
                <a:lnTo>
                  <a:pt x="2040997" y="4702087"/>
                </a:lnTo>
                <a:cubicBezTo>
                  <a:pt x="2037979" y="4729247"/>
                  <a:pt x="2036436" y="4756612"/>
                  <a:pt x="2031943" y="4783568"/>
                </a:cubicBezTo>
                <a:cubicBezTo>
                  <a:pt x="2030374" y="4792981"/>
                  <a:pt x="2028184" y="4802788"/>
                  <a:pt x="2022890" y="4810728"/>
                </a:cubicBezTo>
                <a:cubicBezTo>
                  <a:pt x="2003360" y="4840023"/>
                  <a:pt x="2006231" y="4837889"/>
                  <a:pt x="1986676" y="4837889"/>
                </a:cubicBezTo>
                <a:lnTo>
                  <a:pt x="1986676" y="4837889"/>
                </a:lnTo>
                <a:lnTo>
                  <a:pt x="1986676" y="4991797"/>
                </a:lnTo>
                <a:lnTo>
                  <a:pt x="1986676" y="4991797"/>
                </a:lnTo>
                <a:cubicBezTo>
                  <a:pt x="1884200" y="5003184"/>
                  <a:pt x="1932522" y="5000851"/>
                  <a:pt x="1841821" y="5000851"/>
                </a:cubicBezTo>
                <a:lnTo>
                  <a:pt x="1841821" y="5000851"/>
                </a:lnTo>
                <a:cubicBezTo>
                  <a:pt x="1819786" y="4901694"/>
                  <a:pt x="1823714" y="4947193"/>
                  <a:pt x="1823714" y="4865049"/>
                </a:cubicBezTo>
                <a:lnTo>
                  <a:pt x="1823714" y="4865049"/>
                </a:lnTo>
                <a:lnTo>
                  <a:pt x="1751286" y="4865049"/>
                </a:lnTo>
                <a:cubicBezTo>
                  <a:pt x="1730161" y="4880138"/>
                  <a:pt x="1706269" y="4891959"/>
                  <a:pt x="1687912" y="4910316"/>
                </a:cubicBezTo>
                <a:cubicBezTo>
                  <a:pt x="1681164" y="4917064"/>
                  <a:pt x="1678858" y="4937477"/>
                  <a:pt x="1678858" y="4937477"/>
                </a:cubicBezTo>
                <a:lnTo>
                  <a:pt x="1678858" y="4937477"/>
                </a:lnTo>
                <a:lnTo>
                  <a:pt x="1515896" y="4937477"/>
                </a:lnTo>
                <a:lnTo>
                  <a:pt x="1515896" y="4937477"/>
                </a:lnTo>
                <a:cubicBezTo>
                  <a:pt x="1509860" y="4907299"/>
                  <a:pt x="1504709" y="4876930"/>
                  <a:pt x="1497789" y="4846942"/>
                </a:cubicBezTo>
                <a:cubicBezTo>
                  <a:pt x="1487781" y="4803573"/>
                  <a:pt x="1488735" y="4833546"/>
                  <a:pt x="1488735" y="4810728"/>
                </a:cubicBezTo>
                <a:lnTo>
                  <a:pt x="1488735" y="4810728"/>
                </a:lnTo>
                <a:cubicBezTo>
                  <a:pt x="1553730" y="4708594"/>
                  <a:pt x="1512762" y="4711140"/>
                  <a:pt x="1561163" y="4711140"/>
                </a:cubicBezTo>
                <a:lnTo>
                  <a:pt x="1561163" y="4711140"/>
                </a:lnTo>
                <a:lnTo>
                  <a:pt x="1479682" y="4511964"/>
                </a:lnTo>
                <a:lnTo>
                  <a:pt x="1398201" y="4475750"/>
                </a:lnTo>
                <a:lnTo>
                  <a:pt x="1325773" y="4448590"/>
                </a:lnTo>
                <a:cubicBezTo>
                  <a:pt x="1316804" y="4445329"/>
                  <a:pt x="1307384" y="4443295"/>
                  <a:pt x="1298613" y="4439536"/>
                </a:cubicBezTo>
                <a:cubicBezTo>
                  <a:pt x="1286208" y="4434219"/>
                  <a:pt x="1275738" y="4423481"/>
                  <a:pt x="1262399" y="4421429"/>
                </a:cubicBezTo>
                <a:cubicBezTo>
                  <a:pt x="1235554" y="4417299"/>
                  <a:pt x="1208078" y="4421429"/>
                  <a:pt x="1180918" y="4421429"/>
                </a:cubicBezTo>
                <a:lnTo>
                  <a:pt x="1180918" y="4421429"/>
                </a:lnTo>
                <a:cubicBezTo>
                  <a:pt x="1153757" y="4412376"/>
                  <a:pt x="1125043" y="4407073"/>
                  <a:pt x="1099436" y="4394269"/>
                </a:cubicBezTo>
                <a:cubicBezTo>
                  <a:pt x="1087984" y="4388543"/>
                  <a:pt x="1082929" y="4374210"/>
                  <a:pt x="1072276" y="4367108"/>
                </a:cubicBezTo>
                <a:cubicBezTo>
                  <a:pt x="1009854" y="4325493"/>
                  <a:pt x="1065824" y="4378763"/>
                  <a:pt x="1036062" y="4349001"/>
                </a:cubicBezTo>
                <a:lnTo>
                  <a:pt x="1036062" y="4349001"/>
                </a:lnTo>
                <a:lnTo>
                  <a:pt x="900260" y="4041184"/>
                </a:lnTo>
                <a:lnTo>
                  <a:pt x="836886" y="4014023"/>
                </a:lnTo>
                <a:lnTo>
                  <a:pt x="746351" y="3950649"/>
                </a:lnTo>
                <a:cubicBezTo>
                  <a:pt x="727589" y="3866222"/>
                  <a:pt x="728244" y="3896991"/>
                  <a:pt x="728244" y="3860114"/>
                </a:cubicBezTo>
                <a:lnTo>
                  <a:pt x="728244" y="3860114"/>
                </a:lnTo>
                <a:cubicBezTo>
                  <a:pt x="701084" y="3854078"/>
                  <a:pt x="672596" y="3852340"/>
                  <a:pt x="646763" y="3842007"/>
                </a:cubicBezTo>
                <a:cubicBezTo>
                  <a:pt x="626558" y="3833925"/>
                  <a:pt x="592442" y="3805793"/>
                  <a:pt x="592442" y="3805793"/>
                </a:cubicBezTo>
                <a:cubicBezTo>
                  <a:pt x="628482" y="3715695"/>
                  <a:pt x="626800" y="3760526"/>
                  <a:pt x="465694" y="3760526"/>
                </a:cubicBezTo>
                <a:lnTo>
                  <a:pt x="465694" y="3760526"/>
                </a:lnTo>
                <a:lnTo>
                  <a:pt x="357052" y="3525136"/>
                </a:lnTo>
                <a:cubicBezTo>
                  <a:pt x="308767" y="3522118"/>
                  <a:pt x="260336" y="3520897"/>
                  <a:pt x="212197" y="3516083"/>
                </a:cubicBezTo>
                <a:cubicBezTo>
                  <a:pt x="199816" y="3514845"/>
                  <a:pt x="175983" y="3507029"/>
                  <a:pt x="175983" y="3507029"/>
                </a:cubicBezTo>
                <a:lnTo>
                  <a:pt x="175983" y="3507029"/>
                </a:lnTo>
                <a:cubicBezTo>
                  <a:pt x="154858" y="3485904"/>
                  <a:pt x="131906" y="3466461"/>
                  <a:pt x="112609" y="3443655"/>
                </a:cubicBezTo>
                <a:cubicBezTo>
                  <a:pt x="0" y="3310572"/>
                  <a:pt x="119890" y="3432829"/>
                  <a:pt x="58288" y="3371227"/>
                </a:cubicBezTo>
                <a:lnTo>
                  <a:pt x="58288" y="3371227"/>
                </a:lnTo>
                <a:cubicBezTo>
                  <a:pt x="41879" y="3317898"/>
                  <a:pt x="21003" y="3264138"/>
                  <a:pt x="13021" y="3208265"/>
                </a:cubicBezTo>
                <a:cubicBezTo>
                  <a:pt x="12167" y="3202290"/>
                  <a:pt x="13021" y="3196194"/>
                  <a:pt x="13021" y="3190158"/>
                </a:cubicBezTo>
                <a:lnTo>
                  <a:pt x="13021" y="3190158"/>
                </a:lnTo>
                <a:cubicBezTo>
                  <a:pt x="19056" y="3156962"/>
                  <a:pt x="24510" y="3123655"/>
                  <a:pt x="31127" y="3090570"/>
                </a:cubicBezTo>
                <a:cubicBezTo>
                  <a:pt x="33567" y="3078369"/>
                  <a:pt x="39054" y="3066748"/>
                  <a:pt x="40181" y="3054356"/>
                </a:cubicBezTo>
                <a:cubicBezTo>
                  <a:pt x="42094" y="3033318"/>
                  <a:pt x="40181" y="3012107"/>
                  <a:pt x="40181" y="2990982"/>
                </a:cubicBezTo>
                <a:lnTo>
                  <a:pt x="40181" y="2990982"/>
                </a:lnTo>
                <a:lnTo>
                  <a:pt x="40181" y="2891393"/>
                </a:lnTo>
                <a:lnTo>
                  <a:pt x="121662" y="2882340"/>
                </a:lnTo>
                <a:lnTo>
                  <a:pt x="121662" y="2882340"/>
                </a:lnTo>
                <a:cubicBezTo>
                  <a:pt x="121139" y="2877106"/>
                  <a:pt x="119218" y="2790749"/>
                  <a:pt x="103555" y="2764645"/>
                </a:cubicBezTo>
                <a:cubicBezTo>
                  <a:pt x="99163" y="2757326"/>
                  <a:pt x="91484" y="2752574"/>
                  <a:pt x="85448" y="2746538"/>
                </a:cubicBezTo>
                <a:lnTo>
                  <a:pt x="85448" y="2746538"/>
                </a:lnTo>
                <a:lnTo>
                  <a:pt x="49234" y="2737485"/>
                </a:lnTo>
                <a:cubicBezTo>
                  <a:pt x="84504" y="2561133"/>
                  <a:pt x="67341" y="2677726"/>
                  <a:pt x="67341" y="2384399"/>
                </a:cubicBezTo>
                <a:lnTo>
                  <a:pt x="67341" y="2384399"/>
                </a:lnTo>
                <a:cubicBezTo>
                  <a:pt x="76395" y="2360257"/>
                  <a:pt x="83832" y="2335445"/>
                  <a:pt x="94502" y="2311972"/>
                </a:cubicBezTo>
                <a:cubicBezTo>
                  <a:pt x="99005" y="2302066"/>
                  <a:pt x="109805" y="2295325"/>
                  <a:pt x="112609" y="2284811"/>
                </a:cubicBezTo>
                <a:cubicBezTo>
                  <a:pt x="122069" y="2249337"/>
                  <a:pt x="119107" y="2210999"/>
                  <a:pt x="130716" y="2176170"/>
                </a:cubicBezTo>
                <a:lnTo>
                  <a:pt x="157876" y="2094689"/>
                </a:lnTo>
                <a:lnTo>
                  <a:pt x="166929" y="2067528"/>
                </a:lnTo>
                <a:lnTo>
                  <a:pt x="166929" y="2067528"/>
                </a:lnTo>
                <a:cubicBezTo>
                  <a:pt x="172863" y="2063572"/>
                  <a:pt x="280712" y="1994574"/>
                  <a:pt x="311785" y="1967940"/>
                </a:cubicBezTo>
                <a:cubicBezTo>
                  <a:pt x="321506" y="1959608"/>
                  <a:pt x="328292" y="1947882"/>
                  <a:pt x="338945" y="1940780"/>
                </a:cubicBezTo>
                <a:cubicBezTo>
                  <a:pt x="346886" y="1935486"/>
                  <a:pt x="357570" y="1935994"/>
                  <a:pt x="366106" y="1931726"/>
                </a:cubicBezTo>
                <a:cubicBezTo>
                  <a:pt x="405667" y="1911945"/>
                  <a:pt x="379642" y="1913619"/>
                  <a:pt x="402320" y="1913619"/>
                </a:cubicBezTo>
                <a:lnTo>
                  <a:pt x="402320" y="1913619"/>
                </a:lnTo>
                <a:cubicBezTo>
                  <a:pt x="503105" y="1868825"/>
                  <a:pt x="454079" y="1877405"/>
                  <a:pt x="547175" y="1877405"/>
                </a:cubicBezTo>
                <a:lnTo>
                  <a:pt x="547175" y="1877405"/>
                </a:lnTo>
                <a:cubicBezTo>
                  <a:pt x="571318" y="1853263"/>
                  <a:pt x="594435" y="1828049"/>
                  <a:pt x="619603" y="1804978"/>
                </a:cubicBezTo>
                <a:cubicBezTo>
                  <a:pt x="640489" y="1785833"/>
                  <a:pt x="660592" y="1775699"/>
                  <a:pt x="682977" y="1759710"/>
                </a:cubicBezTo>
                <a:cubicBezTo>
                  <a:pt x="688480" y="1755779"/>
                  <a:pt x="735059" y="1719462"/>
                  <a:pt x="746351" y="1714443"/>
                </a:cubicBezTo>
                <a:cubicBezTo>
                  <a:pt x="763792" y="1706691"/>
                  <a:pt x="784791" y="1706923"/>
                  <a:pt x="800672" y="1696336"/>
                </a:cubicBezTo>
                <a:cubicBezTo>
                  <a:pt x="835772" y="1672935"/>
                  <a:pt x="817509" y="1681670"/>
                  <a:pt x="854993" y="1669176"/>
                </a:cubicBezTo>
                <a:cubicBezTo>
                  <a:pt x="864046" y="1660122"/>
                  <a:pt x="873821" y="1651736"/>
                  <a:pt x="882153" y="1642015"/>
                </a:cubicBezTo>
                <a:cubicBezTo>
                  <a:pt x="891973" y="1630558"/>
                  <a:pt x="898644" y="1616471"/>
                  <a:pt x="909314" y="1605801"/>
                </a:cubicBezTo>
                <a:cubicBezTo>
                  <a:pt x="919983" y="1595132"/>
                  <a:pt x="945527" y="1578641"/>
                  <a:pt x="945527" y="1578641"/>
                </a:cubicBezTo>
                <a:lnTo>
                  <a:pt x="1361987" y="1198395"/>
                </a:lnTo>
                <a:cubicBezTo>
                  <a:pt x="1430272" y="1149620"/>
                  <a:pt x="1399401" y="1153128"/>
                  <a:pt x="1443468" y="1153128"/>
                </a:cubicBezTo>
                <a:lnTo>
                  <a:pt x="1443468" y="1153128"/>
                </a:lnTo>
                <a:cubicBezTo>
                  <a:pt x="1470628" y="1144075"/>
                  <a:pt x="1497987" y="1135597"/>
                  <a:pt x="1524949" y="1125968"/>
                </a:cubicBezTo>
                <a:cubicBezTo>
                  <a:pt x="1540254" y="1120502"/>
                  <a:pt x="1554213" y="1110685"/>
                  <a:pt x="1570217" y="1107861"/>
                </a:cubicBezTo>
                <a:cubicBezTo>
                  <a:pt x="1606003" y="1101546"/>
                  <a:pt x="1643604" y="1107621"/>
                  <a:pt x="1678858" y="1098807"/>
                </a:cubicBezTo>
                <a:cubicBezTo>
                  <a:pt x="1684713" y="1097343"/>
                  <a:pt x="1678858" y="1086736"/>
                  <a:pt x="1678858" y="1080700"/>
                </a:cubicBezTo>
                <a:lnTo>
                  <a:pt x="1678858" y="1080700"/>
                </a:lnTo>
                <a:cubicBezTo>
                  <a:pt x="1684894" y="1050522"/>
                  <a:pt x="1689501" y="1020023"/>
                  <a:pt x="1696965" y="990166"/>
                </a:cubicBezTo>
                <a:cubicBezTo>
                  <a:pt x="1701594" y="971649"/>
                  <a:pt x="1715072" y="935845"/>
                  <a:pt x="1715072" y="935845"/>
                </a:cubicBezTo>
                <a:lnTo>
                  <a:pt x="1706019" y="890578"/>
                </a:lnTo>
                <a:lnTo>
                  <a:pt x="1706019" y="890578"/>
                </a:lnTo>
                <a:cubicBezTo>
                  <a:pt x="1748178" y="841391"/>
                  <a:pt x="1757841" y="846246"/>
                  <a:pt x="1769393" y="800043"/>
                </a:cubicBezTo>
                <a:cubicBezTo>
                  <a:pt x="1770125" y="797115"/>
                  <a:pt x="1769393" y="794008"/>
                  <a:pt x="1769393" y="790990"/>
                </a:cubicBezTo>
                <a:lnTo>
                  <a:pt x="1769393" y="790990"/>
                </a:lnTo>
                <a:cubicBezTo>
                  <a:pt x="1927541" y="809595"/>
                  <a:pt x="1886777" y="772567"/>
                  <a:pt x="1932355" y="818150"/>
                </a:cubicBezTo>
                <a:lnTo>
                  <a:pt x="1932355" y="818150"/>
                </a:lnTo>
                <a:cubicBezTo>
                  <a:pt x="1947444" y="857382"/>
                  <a:pt x="1937745" y="922554"/>
                  <a:pt x="1977622" y="935845"/>
                </a:cubicBezTo>
                <a:lnTo>
                  <a:pt x="2004783" y="944898"/>
                </a:lnTo>
                <a:lnTo>
                  <a:pt x="2004783" y="944898"/>
                </a:lnTo>
                <a:cubicBezTo>
                  <a:pt x="2101099" y="973793"/>
                  <a:pt x="2063811" y="972059"/>
                  <a:pt x="2113424" y="972059"/>
                </a:cubicBezTo>
                <a:lnTo>
                  <a:pt x="2113424" y="972059"/>
                </a:lnTo>
                <a:lnTo>
                  <a:pt x="2222066" y="1017326"/>
                </a:lnTo>
                <a:cubicBezTo>
                  <a:pt x="2237155" y="993183"/>
                  <a:pt x="2253700" y="969892"/>
                  <a:pt x="2267333" y="944898"/>
                </a:cubicBezTo>
                <a:cubicBezTo>
                  <a:pt x="2273330" y="933904"/>
                  <a:pt x="2283189" y="890528"/>
                  <a:pt x="2285440" y="881524"/>
                </a:cubicBezTo>
                <a:cubicBezTo>
                  <a:pt x="2282422" y="857381"/>
                  <a:pt x="2282789" y="832569"/>
                  <a:pt x="2276387" y="809096"/>
                </a:cubicBezTo>
                <a:cubicBezTo>
                  <a:pt x="2273524" y="798599"/>
                  <a:pt x="2253414" y="791668"/>
                  <a:pt x="2258280" y="781936"/>
                </a:cubicBezTo>
                <a:cubicBezTo>
                  <a:pt x="2263845" y="770807"/>
                  <a:pt x="2294494" y="772883"/>
                  <a:pt x="2294494" y="772883"/>
                </a:cubicBezTo>
                <a:lnTo>
                  <a:pt x="2294494" y="772883"/>
                </a:lnTo>
                <a:lnTo>
                  <a:pt x="2339761" y="772883"/>
                </a:lnTo>
                <a:lnTo>
                  <a:pt x="2385028" y="818150"/>
                </a:lnTo>
                <a:lnTo>
                  <a:pt x="2475563" y="809096"/>
                </a:lnTo>
                <a:cubicBezTo>
                  <a:pt x="2490652" y="781936"/>
                  <a:pt x="2505175" y="754453"/>
                  <a:pt x="2520830" y="727615"/>
                </a:cubicBezTo>
                <a:cubicBezTo>
                  <a:pt x="2526313" y="718216"/>
                  <a:pt x="2534071" y="710187"/>
                  <a:pt x="2538937" y="700455"/>
                </a:cubicBezTo>
                <a:cubicBezTo>
                  <a:pt x="2543205" y="691919"/>
                  <a:pt x="2547991" y="673294"/>
                  <a:pt x="2547991" y="673294"/>
                </a:cubicBezTo>
                <a:lnTo>
                  <a:pt x="2547991" y="673294"/>
                </a:lnTo>
                <a:lnTo>
                  <a:pt x="2629472" y="709508"/>
                </a:lnTo>
                <a:lnTo>
                  <a:pt x="2801488" y="763829"/>
                </a:lnTo>
                <a:cubicBezTo>
                  <a:pt x="2825631" y="772883"/>
                  <a:pt x="2851806" y="777724"/>
                  <a:pt x="2873916" y="790990"/>
                </a:cubicBezTo>
                <a:cubicBezTo>
                  <a:pt x="2890643" y="801026"/>
                  <a:pt x="2894433" y="829811"/>
                  <a:pt x="2901076" y="845310"/>
                </a:cubicBezTo>
                <a:cubicBezTo>
                  <a:pt x="2904563" y="853446"/>
                  <a:pt x="2927407" y="900779"/>
                  <a:pt x="2937290" y="908685"/>
                </a:cubicBezTo>
                <a:cubicBezTo>
                  <a:pt x="2944742" y="914647"/>
                  <a:pt x="2955397" y="914720"/>
                  <a:pt x="2964450" y="917738"/>
                </a:cubicBezTo>
                <a:cubicBezTo>
                  <a:pt x="2973504" y="923774"/>
                  <a:pt x="2981668" y="931426"/>
                  <a:pt x="2991611" y="935845"/>
                </a:cubicBezTo>
                <a:cubicBezTo>
                  <a:pt x="3009052" y="943597"/>
                  <a:pt x="3030050" y="943365"/>
                  <a:pt x="3045931" y="953952"/>
                </a:cubicBezTo>
                <a:lnTo>
                  <a:pt x="3073092" y="972059"/>
                </a:lnTo>
                <a:lnTo>
                  <a:pt x="3073092" y="972059"/>
                </a:lnTo>
                <a:cubicBezTo>
                  <a:pt x="3100252" y="966023"/>
                  <a:pt x="3126821" y="955934"/>
                  <a:pt x="3154573" y="953952"/>
                </a:cubicBezTo>
                <a:cubicBezTo>
                  <a:pt x="3169922" y="952856"/>
                  <a:pt x="3184607" y="960829"/>
                  <a:pt x="3199840" y="963005"/>
                </a:cubicBezTo>
                <a:cubicBezTo>
                  <a:pt x="3205815" y="963859"/>
                  <a:pt x="3211911" y="963005"/>
                  <a:pt x="3217947" y="963005"/>
                </a:cubicBezTo>
                <a:lnTo>
                  <a:pt x="3217947" y="963005"/>
                </a:lnTo>
                <a:lnTo>
                  <a:pt x="3489551" y="972059"/>
                </a:lnTo>
                <a:lnTo>
                  <a:pt x="3534819" y="1008273"/>
                </a:lnTo>
                <a:lnTo>
                  <a:pt x="3679674" y="1026380"/>
                </a:lnTo>
                <a:lnTo>
                  <a:pt x="3679674" y="1026380"/>
                </a:lnTo>
                <a:cubicBezTo>
                  <a:pt x="3749237" y="927003"/>
                  <a:pt x="3722629" y="966474"/>
                  <a:pt x="3761155" y="908685"/>
                </a:cubicBezTo>
                <a:cubicBezTo>
                  <a:pt x="3767191" y="899631"/>
                  <a:pt x="3774396" y="891256"/>
                  <a:pt x="3779262" y="881524"/>
                </a:cubicBezTo>
                <a:cubicBezTo>
                  <a:pt x="3785298" y="869453"/>
                  <a:pt x="3790673" y="857028"/>
                  <a:pt x="3797369" y="845310"/>
                </a:cubicBezTo>
                <a:cubicBezTo>
                  <a:pt x="3802767" y="835863"/>
                  <a:pt x="3815476" y="818150"/>
                  <a:pt x="3815476" y="818150"/>
                </a:cubicBezTo>
                <a:lnTo>
                  <a:pt x="3815476" y="818150"/>
                </a:lnTo>
                <a:lnTo>
                  <a:pt x="3896957" y="800043"/>
                </a:lnTo>
                <a:cubicBezTo>
                  <a:pt x="3909081" y="797245"/>
                  <a:pt x="3921734" y="795891"/>
                  <a:pt x="3933171" y="790990"/>
                </a:cubicBezTo>
                <a:cubicBezTo>
                  <a:pt x="3943172" y="786704"/>
                  <a:pt x="3951104" y="778650"/>
                  <a:pt x="3960331" y="772883"/>
                </a:cubicBezTo>
                <a:cubicBezTo>
                  <a:pt x="4012521" y="740264"/>
                  <a:pt x="3992365" y="758956"/>
                  <a:pt x="4014652" y="736669"/>
                </a:cubicBezTo>
                <a:lnTo>
                  <a:pt x="4014652" y="736669"/>
                </a:lnTo>
                <a:cubicBezTo>
                  <a:pt x="4047848" y="715544"/>
                  <a:pt x="4101796" y="710622"/>
                  <a:pt x="4114240" y="673294"/>
                </a:cubicBezTo>
                <a:cubicBezTo>
                  <a:pt x="4121604" y="651204"/>
                  <a:pt x="4123851" y="636524"/>
                  <a:pt x="4141401" y="618974"/>
                </a:cubicBezTo>
                <a:cubicBezTo>
                  <a:pt x="4171072" y="589303"/>
                  <a:pt x="4168561" y="614491"/>
                  <a:pt x="4168561" y="591813"/>
                </a:cubicBezTo>
                <a:lnTo>
                  <a:pt x="4168561" y="591813"/>
                </a:lnTo>
                <a:lnTo>
                  <a:pt x="4268149" y="582760"/>
                </a:lnTo>
                <a:lnTo>
                  <a:pt x="4268149" y="582760"/>
                </a:lnTo>
                <a:cubicBezTo>
                  <a:pt x="4280220" y="558617"/>
                  <a:pt x="4293730" y="535142"/>
                  <a:pt x="4304363" y="510332"/>
                </a:cubicBezTo>
                <a:cubicBezTo>
                  <a:pt x="4343148" y="419833"/>
                  <a:pt x="4302056" y="486632"/>
                  <a:pt x="4340577" y="428851"/>
                </a:cubicBezTo>
                <a:cubicBezTo>
                  <a:pt x="4343595" y="419798"/>
                  <a:pt x="4344895" y="409977"/>
                  <a:pt x="4349630" y="401691"/>
                </a:cubicBezTo>
                <a:cubicBezTo>
                  <a:pt x="4374286" y="358544"/>
                  <a:pt x="4374766" y="373339"/>
                  <a:pt x="4403951" y="338316"/>
                </a:cubicBezTo>
                <a:cubicBezTo>
                  <a:pt x="4410917" y="329957"/>
                  <a:pt x="4413699" y="318122"/>
                  <a:pt x="4422058" y="311156"/>
                </a:cubicBezTo>
                <a:cubicBezTo>
                  <a:pt x="4432426" y="302516"/>
                  <a:pt x="4445741" y="298061"/>
                  <a:pt x="4458272" y="293049"/>
                </a:cubicBezTo>
                <a:cubicBezTo>
                  <a:pt x="4475993" y="285960"/>
                  <a:pt x="4512593" y="274942"/>
                  <a:pt x="4512593" y="274942"/>
                </a:cubicBezTo>
                <a:lnTo>
                  <a:pt x="4512593" y="274942"/>
                </a:lnTo>
                <a:lnTo>
                  <a:pt x="4548807" y="121033"/>
                </a:lnTo>
                <a:lnTo>
                  <a:pt x="4684609" y="121033"/>
                </a:lnTo>
                <a:lnTo>
                  <a:pt x="4784197" y="111980"/>
                </a:lnTo>
                <a:lnTo>
                  <a:pt x="4838518" y="12392"/>
                </a:lnTo>
                <a:cubicBezTo>
                  <a:pt x="4937545" y="22294"/>
                  <a:pt x="4907607" y="0"/>
                  <a:pt x="4947159" y="39552"/>
                </a:cubicBezTo>
                <a:lnTo>
                  <a:pt x="4947159" y="39552"/>
                </a:lnTo>
                <a:cubicBezTo>
                  <a:pt x="4966730" y="127620"/>
                  <a:pt x="4952823" y="96148"/>
                  <a:pt x="4974320" y="139140"/>
                </a:cubicBezTo>
                <a:lnTo>
                  <a:pt x="4974320" y="139140"/>
                </a:lnTo>
                <a:cubicBezTo>
                  <a:pt x="5022864" y="226520"/>
                  <a:pt x="4991797" y="206725"/>
                  <a:pt x="5037694" y="229675"/>
                </a:cubicBezTo>
                <a:lnTo>
                  <a:pt x="5037694" y="229675"/>
                </a:lnTo>
                <a:lnTo>
                  <a:pt x="5055801" y="474118"/>
                </a:lnTo>
                <a:lnTo>
                  <a:pt x="4965266" y="564653"/>
                </a:lnTo>
                <a:lnTo>
                  <a:pt x="4938106" y="637081"/>
                </a:lnTo>
                <a:lnTo>
                  <a:pt x="4938106" y="637081"/>
                </a:lnTo>
                <a:lnTo>
                  <a:pt x="4974320" y="772883"/>
                </a:lnTo>
                <a:cubicBezTo>
                  <a:pt x="4995445" y="794008"/>
                  <a:pt x="5015488" y="816272"/>
                  <a:pt x="5037694" y="836257"/>
                </a:cubicBezTo>
                <a:cubicBezTo>
                  <a:pt x="5045782" y="843536"/>
                  <a:pt x="5056665" y="847199"/>
                  <a:pt x="5064854" y="854364"/>
                </a:cubicBezTo>
                <a:cubicBezTo>
                  <a:pt x="5080914" y="868416"/>
                  <a:pt x="5095033" y="884542"/>
                  <a:pt x="5110122" y="899631"/>
                </a:cubicBezTo>
                <a:cubicBezTo>
                  <a:pt x="5114100" y="923499"/>
                  <a:pt x="5121909" y="987776"/>
                  <a:pt x="5137282" y="1008273"/>
                </a:cubicBezTo>
                <a:cubicBezTo>
                  <a:pt x="5146335" y="1020344"/>
                  <a:pt x="5152850" y="1034827"/>
                  <a:pt x="5164442" y="1044487"/>
                </a:cubicBezTo>
                <a:cubicBezTo>
                  <a:pt x="5171773" y="1050596"/>
                  <a:pt x="5182549" y="1050522"/>
                  <a:pt x="5191603" y="1053540"/>
                </a:cubicBezTo>
                <a:cubicBezTo>
                  <a:pt x="5216466" y="1128132"/>
                  <a:pt x="5188937" y="1042209"/>
                  <a:pt x="5227817" y="1207449"/>
                </a:cubicBezTo>
                <a:cubicBezTo>
                  <a:pt x="5230003" y="1216738"/>
                  <a:pt x="5231323" y="1226844"/>
                  <a:pt x="5236870" y="1234609"/>
                </a:cubicBezTo>
                <a:lnTo>
                  <a:pt x="5291191" y="1288930"/>
                </a:lnTo>
                <a:lnTo>
                  <a:pt x="5291191" y="1288930"/>
                </a:lnTo>
                <a:lnTo>
                  <a:pt x="5390779" y="1415679"/>
                </a:lnTo>
                <a:cubicBezTo>
                  <a:pt x="5372672" y="1445857"/>
                  <a:pt x="5357574" y="1478058"/>
                  <a:pt x="5336458" y="1506213"/>
                </a:cubicBezTo>
                <a:cubicBezTo>
                  <a:pt x="5329929" y="1514918"/>
                  <a:pt x="5316095" y="1515823"/>
                  <a:pt x="5309298" y="1524320"/>
                </a:cubicBezTo>
                <a:cubicBezTo>
                  <a:pt x="5303336" y="1531772"/>
                  <a:pt x="5307575" y="1545371"/>
                  <a:pt x="5300244" y="1551481"/>
                </a:cubicBezTo>
                <a:cubicBezTo>
                  <a:pt x="5274481" y="1572950"/>
                  <a:pt x="5255680" y="1569588"/>
                  <a:pt x="5227817" y="1569588"/>
                </a:cubicBezTo>
                <a:lnTo>
                  <a:pt x="5227817" y="1569588"/>
                </a:lnTo>
                <a:cubicBezTo>
                  <a:pt x="5211431" y="1717055"/>
                  <a:pt x="5218763" y="1623742"/>
                  <a:pt x="5218763" y="1850245"/>
                </a:cubicBezTo>
                <a:lnTo>
                  <a:pt x="5218763" y="1850245"/>
                </a:lnTo>
                <a:cubicBezTo>
                  <a:pt x="5197638" y="1874388"/>
                  <a:pt x="5175703" y="1897845"/>
                  <a:pt x="5155389" y="1922673"/>
                </a:cubicBezTo>
                <a:cubicBezTo>
                  <a:pt x="5148499" y="1931094"/>
                  <a:pt x="5139921" y="1939277"/>
                  <a:pt x="5137282" y="1949833"/>
                </a:cubicBezTo>
                <a:cubicBezTo>
                  <a:pt x="5133622" y="1964471"/>
                  <a:pt x="5137282" y="1980011"/>
                  <a:pt x="5137282" y="1995100"/>
                </a:cubicBezTo>
                <a:lnTo>
                  <a:pt x="5137282" y="1995100"/>
                </a:lnTo>
                <a:lnTo>
                  <a:pt x="5137282" y="2067528"/>
                </a:lnTo>
                <a:cubicBezTo>
                  <a:pt x="5110122" y="2073564"/>
                  <a:pt x="5082684" y="2078466"/>
                  <a:pt x="5055801" y="2085635"/>
                </a:cubicBezTo>
                <a:cubicBezTo>
                  <a:pt x="5037359" y="2090553"/>
                  <a:pt x="5001480" y="2103742"/>
                  <a:pt x="5001480" y="2103742"/>
                </a:cubicBezTo>
                <a:cubicBezTo>
                  <a:pt x="4992427" y="2109778"/>
                  <a:pt x="4984263" y="2117430"/>
                  <a:pt x="4974320" y="2121849"/>
                </a:cubicBezTo>
                <a:cubicBezTo>
                  <a:pt x="4956879" y="2129601"/>
                  <a:pt x="4938106" y="2133920"/>
                  <a:pt x="4919999" y="2139956"/>
                </a:cubicBezTo>
                <a:cubicBezTo>
                  <a:pt x="4888788" y="2150359"/>
                  <a:pt x="4899586" y="2142260"/>
                  <a:pt x="4883785" y="2158063"/>
                </a:cubicBezTo>
                <a:lnTo>
                  <a:pt x="4883785" y="2158063"/>
                </a:lnTo>
                <a:lnTo>
                  <a:pt x="4883785" y="2239544"/>
                </a:lnTo>
                <a:lnTo>
                  <a:pt x="4965266" y="2357239"/>
                </a:lnTo>
                <a:lnTo>
                  <a:pt x="4947159" y="2565469"/>
                </a:lnTo>
                <a:cubicBezTo>
                  <a:pt x="4917002" y="2645888"/>
                  <a:pt x="4938231" y="2619664"/>
                  <a:pt x="4901892" y="2656003"/>
                </a:cubicBezTo>
                <a:lnTo>
                  <a:pt x="4901892" y="2656003"/>
                </a:lnTo>
                <a:lnTo>
                  <a:pt x="5073908" y="2646950"/>
                </a:lnTo>
                <a:lnTo>
                  <a:pt x="5119175" y="2701271"/>
                </a:lnTo>
                <a:cubicBezTo>
                  <a:pt x="5101068" y="2722396"/>
                  <a:pt x="5082235" y="2742919"/>
                  <a:pt x="5064854" y="2764645"/>
                </a:cubicBezTo>
                <a:cubicBezTo>
                  <a:pt x="5058057" y="2773141"/>
                  <a:pt x="5046747" y="2791805"/>
                  <a:pt x="5046747" y="2791805"/>
                </a:cubicBezTo>
                <a:lnTo>
                  <a:pt x="5046747" y="2791805"/>
                </a:lnTo>
                <a:lnTo>
                  <a:pt x="5046747" y="2855180"/>
                </a:lnTo>
                <a:cubicBezTo>
                  <a:pt x="5058818" y="2885358"/>
                  <a:pt x="5071548" y="2915281"/>
                  <a:pt x="5082961" y="2945714"/>
                </a:cubicBezTo>
                <a:cubicBezTo>
                  <a:pt x="5089663" y="2963585"/>
                  <a:pt x="5092532" y="2982964"/>
                  <a:pt x="5101068" y="3000035"/>
                </a:cubicBezTo>
                <a:cubicBezTo>
                  <a:pt x="5132863" y="3063625"/>
                  <a:pt x="5108246" y="3010123"/>
                  <a:pt x="5128228" y="3063409"/>
                </a:cubicBezTo>
                <a:cubicBezTo>
                  <a:pt x="5133934" y="3078626"/>
                  <a:pt x="5142810" y="3092812"/>
                  <a:pt x="5146335" y="3108677"/>
                </a:cubicBezTo>
                <a:cubicBezTo>
                  <a:pt x="5148954" y="3120461"/>
                  <a:pt x="5146335" y="3132820"/>
                  <a:pt x="5146335" y="3144891"/>
                </a:cubicBezTo>
                <a:lnTo>
                  <a:pt x="5146335" y="3144891"/>
                </a:lnTo>
                <a:cubicBezTo>
                  <a:pt x="5152371" y="3178087"/>
                  <a:pt x="5157372" y="3211488"/>
                  <a:pt x="5164442" y="3244479"/>
                </a:cubicBezTo>
                <a:cubicBezTo>
                  <a:pt x="5166442" y="3253810"/>
                  <a:pt x="5171624" y="3262281"/>
                  <a:pt x="5173496" y="3271639"/>
                </a:cubicBezTo>
                <a:cubicBezTo>
                  <a:pt x="5205934" y="3433829"/>
                  <a:pt x="5164763" y="3263874"/>
                  <a:pt x="5191603" y="3371227"/>
                </a:cubicBezTo>
                <a:cubicBezTo>
                  <a:pt x="5194621" y="3437619"/>
                  <a:pt x="5192738" y="3504416"/>
                  <a:pt x="5200656" y="3570403"/>
                </a:cubicBezTo>
                <a:cubicBezTo>
                  <a:pt x="5201952" y="3581207"/>
                  <a:pt x="5214942" y="3587376"/>
                  <a:pt x="5218763" y="3597564"/>
                </a:cubicBezTo>
                <a:cubicBezTo>
                  <a:pt x="5248868" y="3677843"/>
                  <a:pt x="5209036" y="3609457"/>
                  <a:pt x="5236870" y="3679045"/>
                </a:cubicBezTo>
                <a:cubicBezTo>
                  <a:pt x="5238455" y="3683007"/>
                  <a:pt x="5242905" y="3685080"/>
                  <a:pt x="5245923" y="3688098"/>
                </a:cubicBezTo>
                <a:lnTo>
                  <a:pt x="5245923" y="3688098"/>
                </a:lnTo>
                <a:lnTo>
                  <a:pt x="5245923" y="3823900"/>
                </a:lnTo>
                <a:lnTo>
                  <a:pt x="5245923" y="3823900"/>
                </a:lnTo>
                <a:cubicBezTo>
                  <a:pt x="5278737" y="3862183"/>
                  <a:pt x="5295990" y="3877168"/>
                  <a:pt x="5318351" y="3914435"/>
                </a:cubicBezTo>
                <a:cubicBezTo>
                  <a:pt x="5321823" y="3920221"/>
                  <a:pt x="5324387" y="3926506"/>
                  <a:pt x="5327405" y="3932542"/>
                </a:cubicBezTo>
                <a:lnTo>
                  <a:pt x="5327405" y="3932542"/>
                </a:lnTo>
                <a:cubicBezTo>
                  <a:pt x="5306280" y="3947631"/>
                  <a:pt x="5283433" y="3960562"/>
                  <a:pt x="5264030" y="3977809"/>
                </a:cubicBezTo>
                <a:cubicBezTo>
                  <a:pt x="5249805" y="3990453"/>
                  <a:pt x="5241317" y="4014343"/>
                  <a:pt x="5236870" y="4032130"/>
                </a:cubicBezTo>
                <a:cubicBezTo>
                  <a:pt x="5236138" y="4035058"/>
                  <a:pt x="5236870" y="4038166"/>
                  <a:pt x="5236870" y="4041184"/>
                </a:cubicBezTo>
                <a:lnTo>
                  <a:pt x="5236870" y="4041184"/>
                </a:lnTo>
                <a:cubicBezTo>
                  <a:pt x="5230834" y="4068344"/>
                  <a:pt x="5225932" y="4095782"/>
                  <a:pt x="5218763" y="4122665"/>
                </a:cubicBezTo>
                <a:cubicBezTo>
                  <a:pt x="5208030" y="4162914"/>
                  <a:pt x="5197913" y="4175338"/>
                  <a:pt x="5191603" y="4213199"/>
                </a:cubicBezTo>
                <a:cubicBezTo>
                  <a:pt x="5190611" y="4219153"/>
                  <a:pt x="5191603" y="4225270"/>
                  <a:pt x="5191603" y="4231306"/>
                </a:cubicBezTo>
                <a:lnTo>
                  <a:pt x="5191603" y="4231306"/>
                </a:lnTo>
                <a:lnTo>
                  <a:pt x="5282137" y="4276574"/>
                </a:lnTo>
                <a:lnTo>
                  <a:pt x="5282137" y="4276574"/>
                </a:lnTo>
                <a:lnTo>
                  <a:pt x="5381725" y="4258467"/>
                </a:lnTo>
                <a:lnTo>
                  <a:pt x="5463207" y="4439536"/>
                </a:lnTo>
                <a:lnTo>
                  <a:pt x="5445100" y="4493857"/>
                </a:lnTo>
                <a:lnTo>
                  <a:pt x="5354565" y="4484803"/>
                </a:lnTo>
                <a:lnTo>
                  <a:pt x="5300244" y="4521017"/>
                </a:lnTo>
                <a:cubicBezTo>
                  <a:pt x="5320315" y="4611336"/>
                  <a:pt x="5318351" y="4574675"/>
                  <a:pt x="5318351" y="4629659"/>
                </a:cubicBezTo>
                <a:lnTo>
                  <a:pt x="5318351" y="4629659"/>
                </a:lnTo>
                <a:cubicBezTo>
                  <a:pt x="5294208" y="4647766"/>
                  <a:pt x="5270480" y="4666439"/>
                  <a:pt x="5245923" y="4683980"/>
                </a:cubicBezTo>
                <a:cubicBezTo>
                  <a:pt x="5228215" y="4696629"/>
                  <a:pt x="5206991" y="4704805"/>
                  <a:pt x="5191603" y="4720193"/>
                </a:cubicBezTo>
                <a:cubicBezTo>
                  <a:pt x="5182549" y="4729247"/>
                  <a:pt x="5172639" y="4737518"/>
                  <a:pt x="5164442" y="4747354"/>
                </a:cubicBezTo>
                <a:cubicBezTo>
                  <a:pt x="5157476" y="4755713"/>
                  <a:pt x="5146335" y="4774514"/>
                  <a:pt x="5146335" y="4774514"/>
                </a:cubicBezTo>
                <a:lnTo>
                  <a:pt x="5146335" y="4774514"/>
                </a:lnTo>
                <a:cubicBezTo>
                  <a:pt x="5161424" y="4795639"/>
                  <a:pt x="5178246" y="4815628"/>
                  <a:pt x="5191603" y="4837889"/>
                </a:cubicBezTo>
                <a:cubicBezTo>
                  <a:pt x="5196513" y="4846072"/>
                  <a:pt x="5196388" y="4856513"/>
                  <a:pt x="5200656" y="4865049"/>
                </a:cubicBezTo>
                <a:cubicBezTo>
                  <a:pt x="5205522" y="4874781"/>
                  <a:pt x="5212727" y="4883156"/>
                  <a:pt x="5218763" y="4892209"/>
                </a:cubicBezTo>
                <a:lnTo>
                  <a:pt x="5236870" y="4955584"/>
                </a:lnTo>
                <a:lnTo>
                  <a:pt x="5236870" y="4955584"/>
                </a:lnTo>
                <a:lnTo>
                  <a:pt x="5119175" y="5127599"/>
                </a:lnTo>
                <a:cubicBezTo>
                  <a:pt x="5101068" y="5151742"/>
                  <a:pt x="5082604" y="5175621"/>
                  <a:pt x="5064854" y="5200027"/>
                </a:cubicBezTo>
                <a:cubicBezTo>
                  <a:pt x="5049136" y="5221640"/>
                  <a:pt x="5043274" y="5238557"/>
                  <a:pt x="5019587" y="5254348"/>
                </a:cubicBezTo>
                <a:cubicBezTo>
                  <a:pt x="5011646" y="5259642"/>
                  <a:pt x="5001480" y="5260383"/>
                  <a:pt x="4992426" y="5263401"/>
                </a:cubicBezTo>
                <a:cubicBezTo>
                  <a:pt x="4986391" y="5278490"/>
                  <a:pt x="4979874" y="5293396"/>
                  <a:pt x="4974320" y="5308669"/>
                </a:cubicBezTo>
                <a:cubicBezTo>
                  <a:pt x="4952085" y="5369817"/>
                  <a:pt x="4970331" y="5348873"/>
                  <a:pt x="4947159" y="5372043"/>
                </a:cubicBezTo>
                <a:lnTo>
                  <a:pt x="4947159" y="5372043"/>
                </a:lnTo>
                <a:cubicBezTo>
                  <a:pt x="4954857" y="5479814"/>
                  <a:pt x="4933264" y="5471212"/>
                  <a:pt x="4974320" y="5525952"/>
                </a:cubicBezTo>
                <a:cubicBezTo>
                  <a:pt x="4976881" y="5529366"/>
                  <a:pt x="4980355" y="5531987"/>
                  <a:pt x="4983373" y="5535005"/>
                </a:cubicBezTo>
                <a:lnTo>
                  <a:pt x="4983373" y="5535005"/>
                </a:lnTo>
                <a:lnTo>
                  <a:pt x="5037694" y="5598380"/>
                </a:lnTo>
                <a:close/>
              </a:path>
            </a:pathLst>
          </a:custGeom>
          <a:noFill/>
          <a:ln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5" name="Forme libre 14"/>
          <p:cNvSpPr/>
          <p:nvPr/>
        </p:nvSpPr>
        <p:spPr>
          <a:xfrm>
            <a:off x="887240" y="928623"/>
            <a:ext cx="4521152" cy="5884753"/>
          </a:xfrm>
          <a:custGeom>
            <a:avLst/>
            <a:gdLst>
              <a:gd name="connsiteX0" fmla="*/ 0 w 4521152"/>
              <a:gd name="connsiteY0" fmla="*/ 325925 h 5884753"/>
              <a:gd name="connsiteX1" fmla="*/ 162962 w 4521152"/>
              <a:gd name="connsiteY1" fmla="*/ 135802 h 5884753"/>
              <a:gd name="connsiteX2" fmla="*/ 570368 w 4521152"/>
              <a:gd name="connsiteY2" fmla="*/ 9054 h 5884753"/>
              <a:gd name="connsiteX3" fmla="*/ 814811 w 4521152"/>
              <a:gd name="connsiteY3" fmla="*/ 0 h 5884753"/>
              <a:gd name="connsiteX4" fmla="*/ 814811 w 4521152"/>
              <a:gd name="connsiteY4" fmla="*/ 0 h 5884753"/>
              <a:gd name="connsiteX5" fmla="*/ 814811 w 4521152"/>
              <a:gd name="connsiteY5" fmla="*/ 54321 h 5884753"/>
              <a:gd name="connsiteX6" fmla="*/ 1023041 w 4521152"/>
              <a:gd name="connsiteY6" fmla="*/ 54321 h 5884753"/>
              <a:gd name="connsiteX7" fmla="*/ 1195057 w 4521152"/>
              <a:gd name="connsiteY7" fmla="*/ 117695 h 5884753"/>
              <a:gd name="connsiteX8" fmla="*/ 1394233 w 4521152"/>
              <a:gd name="connsiteY8" fmla="*/ 280658 h 5884753"/>
              <a:gd name="connsiteX9" fmla="*/ 1403287 w 4521152"/>
              <a:gd name="connsiteY9" fmla="*/ 371192 h 5884753"/>
              <a:gd name="connsiteX10" fmla="*/ 1430447 w 4521152"/>
              <a:gd name="connsiteY10" fmla="*/ 434567 h 5884753"/>
              <a:gd name="connsiteX11" fmla="*/ 1430447 w 4521152"/>
              <a:gd name="connsiteY11" fmla="*/ 434567 h 5884753"/>
              <a:gd name="connsiteX12" fmla="*/ 1430447 w 4521152"/>
              <a:gd name="connsiteY12" fmla="*/ 606583 h 5884753"/>
              <a:gd name="connsiteX13" fmla="*/ 1348966 w 4521152"/>
              <a:gd name="connsiteY13" fmla="*/ 706171 h 5884753"/>
              <a:gd name="connsiteX14" fmla="*/ 1077362 w 4521152"/>
              <a:gd name="connsiteY14" fmla="*/ 950614 h 5884753"/>
              <a:gd name="connsiteX15" fmla="*/ 832918 w 4521152"/>
              <a:gd name="connsiteY15" fmla="*/ 1158844 h 5884753"/>
              <a:gd name="connsiteX16" fmla="*/ 688063 w 4521152"/>
              <a:gd name="connsiteY16" fmla="*/ 1394234 h 5884753"/>
              <a:gd name="connsiteX17" fmla="*/ 597528 w 4521152"/>
              <a:gd name="connsiteY17" fmla="*/ 1656784 h 5884753"/>
              <a:gd name="connsiteX18" fmla="*/ 579421 w 4521152"/>
              <a:gd name="connsiteY18" fmla="*/ 1792586 h 5884753"/>
              <a:gd name="connsiteX19" fmla="*/ 579421 w 4521152"/>
              <a:gd name="connsiteY19" fmla="*/ 1792586 h 5884753"/>
              <a:gd name="connsiteX20" fmla="*/ 733330 w 4521152"/>
              <a:gd name="connsiteY20" fmla="*/ 2027977 h 5884753"/>
              <a:gd name="connsiteX21" fmla="*/ 860079 w 4521152"/>
              <a:gd name="connsiteY21" fmla="*/ 2154725 h 5884753"/>
              <a:gd name="connsiteX22" fmla="*/ 1032095 w 4521152"/>
              <a:gd name="connsiteY22" fmla="*/ 2163779 h 5884753"/>
              <a:gd name="connsiteX23" fmla="*/ 1131683 w 4521152"/>
              <a:gd name="connsiteY23" fmla="*/ 2046083 h 5884753"/>
              <a:gd name="connsiteX24" fmla="*/ 1176950 w 4521152"/>
              <a:gd name="connsiteY24" fmla="*/ 1928388 h 5884753"/>
              <a:gd name="connsiteX25" fmla="*/ 1222217 w 4521152"/>
              <a:gd name="connsiteY25" fmla="*/ 1765426 h 5884753"/>
              <a:gd name="connsiteX26" fmla="*/ 1385180 w 4521152"/>
              <a:gd name="connsiteY26" fmla="*/ 1611517 h 5884753"/>
              <a:gd name="connsiteX27" fmla="*/ 1548142 w 4521152"/>
              <a:gd name="connsiteY27" fmla="*/ 1548143 h 5884753"/>
              <a:gd name="connsiteX28" fmla="*/ 1620570 w 4521152"/>
              <a:gd name="connsiteY28" fmla="*/ 1493822 h 5884753"/>
              <a:gd name="connsiteX29" fmla="*/ 1656784 w 4521152"/>
              <a:gd name="connsiteY29" fmla="*/ 1484769 h 5884753"/>
              <a:gd name="connsiteX30" fmla="*/ 1711105 w 4521152"/>
              <a:gd name="connsiteY30" fmla="*/ 1439501 h 5884753"/>
              <a:gd name="connsiteX31" fmla="*/ 1711105 w 4521152"/>
              <a:gd name="connsiteY31" fmla="*/ 1439501 h 5884753"/>
              <a:gd name="connsiteX32" fmla="*/ 1783532 w 4521152"/>
              <a:gd name="connsiteY32" fmla="*/ 1394234 h 5884753"/>
              <a:gd name="connsiteX33" fmla="*/ 1837853 w 4521152"/>
              <a:gd name="connsiteY33" fmla="*/ 1367074 h 5884753"/>
              <a:gd name="connsiteX34" fmla="*/ 1837853 w 4521152"/>
              <a:gd name="connsiteY34" fmla="*/ 1367074 h 5884753"/>
              <a:gd name="connsiteX35" fmla="*/ 2136617 w 4521152"/>
              <a:gd name="connsiteY35" fmla="*/ 1077363 h 5884753"/>
              <a:gd name="connsiteX36" fmla="*/ 2426328 w 4521152"/>
              <a:gd name="connsiteY36" fmla="*/ 887240 h 5884753"/>
              <a:gd name="connsiteX37" fmla="*/ 2706986 w 4521152"/>
              <a:gd name="connsiteY37" fmla="*/ 787652 h 5884753"/>
              <a:gd name="connsiteX38" fmla="*/ 2996697 w 4521152"/>
              <a:gd name="connsiteY38" fmla="*/ 751438 h 5884753"/>
              <a:gd name="connsiteX39" fmla="*/ 3213980 w 4521152"/>
              <a:gd name="connsiteY39" fmla="*/ 841973 h 5884753"/>
              <a:gd name="connsiteX40" fmla="*/ 3304514 w 4521152"/>
              <a:gd name="connsiteY40" fmla="*/ 1023042 h 5884753"/>
              <a:gd name="connsiteX41" fmla="*/ 3250194 w 4521152"/>
              <a:gd name="connsiteY41" fmla="*/ 1195058 h 5884753"/>
              <a:gd name="connsiteX42" fmla="*/ 3132499 w 4521152"/>
              <a:gd name="connsiteY42" fmla="*/ 1330860 h 5884753"/>
              <a:gd name="connsiteX43" fmla="*/ 2969536 w 4521152"/>
              <a:gd name="connsiteY43" fmla="*/ 1412341 h 5884753"/>
              <a:gd name="connsiteX44" fmla="*/ 2888055 w 4521152"/>
              <a:gd name="connsiteY44" fmla="*/ 1439501 h 5884753"/>
              <a:gd name="connsiteX45" fmla="*/ 2869948 w 4521152"/>
              <a:gd name="connsiteY45" fmla="*/ 1457608 h 5884753"/>
              <a:gd name="connsiteX46" fmla="*/ 2869948 w 4521152"/>
              <a:gd name="connsiteY46" fmla="*/ 1457608 h 5884753"/>
              <a:gd name="connsiteX47" fmla="*/ 2806574 w 4521152"/>
              <a:gd name="connsiteY47" fmla="*/ 1484769 h 5884753"/>
              <a:gd name="connsiteX48" fmla="*/ 2734146 w 4521152"/>
              <a:gd name="connsiteY48" fmla="*/ 1539089 h 5884753"/>
              <a:gd name="connsiteX49" fmla="*/ 2670772 w 4521152"/>
              <a:gd name="connsiteY49" fmla="*/ 1593410 h 5884753"/>
              <a:gd name="connsiteX50" fmla="*/ 2661718 w 4521152"/>
              <a:gd name="connsiteY50" fmla="*/ 1611517 h 5884753"/>
              <a:gd name="connsiteX51" fmla="*/ 2661718 w 4521152"/>
              <a:gd name="connsiteY51" fmla="*/ 1611517 h 5884753"/>
              <a:gd name="connsiteX52" fmla="*/ 2534970 w 4521152"/>
              <a:gd name="connsiteY52" fmla="*/ 1665838 h 5884753"/>
              <a:gd name="connsiteX53" fmla="*/ 2489703 w 4521152"/>
              <a:gd name="connsiteY53" fmla="*/ 1683945 h 5884753"/>
              <a:gd name="connsiteX54" fmla="*/ 2489703 w 4521152"/>
              <a:gd name="connsiteY54" fmla="*/ 1683945 h 5884753"/>
              <a:gd name="connsiteX55" fmla="*/ 2335794 w 4521152"/>
              <a:gd name="connsiteY55" fmla="*/ 1783533 h 5884753"/>
              <a:gd name="connsiteX56" fmla="*/ 2299580 w 4521152"/>
              <a:gd name="connsiteY56" fmla="*/ 1828800 h 5884753"/>
              <a:gd name="connsiteX57" fmla="*/ 2281473 w 4521152"/>
              <a:gd name="connsiteY57" fmla="*/ 1855961 h 5884753"/>
              <a:gd name="connsiteX58" fmla="*/ 2281473 w 4521152"/>
              <a:gd name="connsiteY58" fmla="*/ 1855961 h 5884753"/>
              <a:gd name="connsiteX59" fmla="*/ 2218099 w 4521152"/>
              <a:gd name="connsiteY59" fmla="*/ 1946495 h 5884753"/>
              <a:gd name="connsiteX60" fmla="*/ 2190938 w 4521152"/>
              <a:gd name="connsiteY60" fmla="*/ 2000816 h 5884753"/>
              <a:gd name="connsiteX61" fmla="*/ 2163778 w 4521152"/>
              <a:gd name="connsiteY61" fmla="*/ 2055137 h 5884753"/>
              <a:gd name="connsiteX62" fmla="*/ 2136617 w 4521152"/>
              <a:gd name="connsiteY62" fmla="*/ 2073244 h 5884753"/>
              <a:gd name="connsiteX63" fmla="*/ 2091350 w 4521152"/>
              <a:gd name="connsiteY63" fmla="*/ 2127565 h 5884753"/>
              <a:gd name="connsiteX64" fmla="*/ 2055136 w 4521152"/>
              <a:gd name="connsiteY64" fmla="*/ 2154725 h 5884753"/>
              <a:gd name="connsiteX65" fmla="*/ 2055136 w 4521152"/>
              <a:gd name="connsiteY65" fmla="*/ 2154725 h 5884753"/>
              <a:gd name="connsiteX66" fmla="*/ 1955548 w 4521152"/>
              <a:gd name="connsiteY66" fmla="*/ 2408222 h 5884753"/>
              <a:gd name="connsiteX67" fmla="*/ 1955548 w 4521152"/>
              <a:gd name="connsiteY67" fmla="*/ 2697933 h 5884753"/>
              <a:gd name="connsiteX68" fmla="*/ 1946495 w 4521152"/>
              <a:gd name="connsiteY68" fmla="*/ 2888056 h 5884753"/>
              <a:gd name="connsiteX69" fmla="*/ 2055136 w 4521152"/>
              <a:gd name="connsiteY69" fmla="*/ 3023858 h 5884753"/>
              <a:gd name="connsiteX70" fmla="*/ 2082297 w 4521152"/>
              <a:gd name="connsiteY70" fmla="*/ 3023858 h 5884753"/>
              <a:gd name="connsiteX71" fmla="*/ 2236206 w 4521152"/>
              <a:gd name="connsiteY71" fmla="*/ 2996697 h 5884753"/>
              <a:gd name="connsiteX72" fmla="*/ 2335794 w 4521152"/>
              <a:gd name="connsiteY72" fmla="*/ 2888056 h 5884753"/>
              <a:gd name="connsiteX73" fmla="*/ 2390114 w 4521152"/>
              <a:gd name="connsiteY73" fmla="*/ 2833735 h 5884753"/>
              <a:gd name="connsiteX74" fmla="*/ 2390114 w 4521152"/>
              <a:gd name="connsiteY74" fmla="*/ 2833735 h 5884753"/>
              <a:gd name="connsiteX75" fmla="*/ 2652665 w 4521152"/>
              <a:gd name="connsiteY75" fmla="*/ 2480650 h 5884753"/>
              <a:gd name="connsiteX76" fmla="*/ 2743200 w 4521152"/>
              <a:gd name="connsiteY76" fmla="*/ 2372008 h 5884753"/>
              <a:gd name="connsiteX77" fmla="*/ 2815627 w 4521152"/>
              <a:gd name="connsiteY77" fmla="*/ 2299581 h 5884753"/>
              <a:gd name="connsiteX78" fmla="*/ 2824681 w 4521152"/>
              <a:gd name="connsiteY78" fmla="*/ 2299581 h 5884753"/>
              <a:gd name="connsiteX79" fmla="*/ 2824681 w 4521152"/>
              <a:gd name="connsiteY79" fmla="*/ 2299581 h 5884753"/>
              <a:gd name="connsiteX80" fmla="*/ 2960483 w 4521152"/>
              <a:gd name="connsiteY80" fmla="*/ 2299581 h 5884753"/>
              <a:gd name="connsiteX81" fmla="*/ 3114392 w 4521152"/>
              <a:gd name="connsiteY81" fmla="*/ 2308634 h 5884753"/>
              <a:gd name="connsiteX82" fmla="*/ 3186819 w 4521152"/>
              <a:gd name="connsiteY82" fmla="*/ 2390115 h 5884753"/>
              <a:gd name="connsiteX83" fmla="*/ 3186819 w 4521152"/>
              <a:gd name="connsiteY83" fmla="*/ 2399169 h 5884753"/>
              <a:gd name="connsiteX84" fmla="*/ 3186819 w 4521152"/>
              <a:gd name="connsiteY84" fmla="*/ 2399169 h 5884753"/>
              <a:gd name="connsiteX85" fmla="*/ 3331675 w 4521152"/>
              <a:gd name="connsiteY85" fmla="*/ 2408222 h 5884753"/>
              <a:gd name="connsiteX86" fmla="*/ 3413156 w 4521152"/>
              <a:gd name="connsiteY86" fmla="*/ 2435383 h 5884753"/>
              <a:gd name="connsiteX87" fmla="*/ 3413156 w 4521152"/>
              <a:gd name="connsiteY87" fmla="*/ 2435383 h 5884753"/>
              <a:gd name="connsiteX88" fmla="*/ 3476530 w 4521152"/>
              <a:gd name="connsiteY88" fmla="*/ 2480650 h 5884753"/>
              <a:gd name="connsiteX89" fmla="*/ 3485584 w 4521152"/>
              <a:gd name="connsiteY89" fmla="*/ 2525917 h 5884753"/>
              <a:gd name="connsiteX90" fmla="*/ 3512744 w 4521152"/>
              <a:gd name="connsiteY90" fmla="*/ 2589291 h 5884753"/>
              <a:gd name="connsiteX91" fmla="*/ 3530851 w 4521152"/>
              <a:gd name="connsiteY91" fmla="*/ 2589291 h 5884753"/>
              <a:gd name="connsiteX92" fmla="*/ 3530851 w 4521152"/>
              <a:gd name="connsiteY92" fmla="*/ 2589291 h 5884753"/>
              <a:gd name="connsiteX93" fmla="*/ 3630439 w 4521152"/>
              <a:gd name="connsiteY93" fmla="*/ 2652666 h 5884753"/>
              <a:gd name="connsiteX94" fmla="*/ 3639493 w 4521152"/>
              <a:gd name="connsiteY94" fmla="*/ 2679826 h 5884753"/>
              <a:gd name="connsiteX95" fmla="*/ 3684760 w 4521152"/>
              <a:gd name="connsiteY95" fmla="*/ 2734147 h 5884753"/>
              <a:gd name="connsiteX96" fmla="*/ 3739081 w 4521152"/>
              <a:gd name="connsiteY96" fmla="*/ 2824682 h 5884753"/>
              <a:gd name="connsiteX97" fmla="*/ 3775295 w 4521152"/>
              <a:gd name="connsiteY97" fmla="*/ 2860895 h 5884753"/>
              <a:gd name="connsiteX98" fmla="*/ 3784348 w 4521152"/>
              <a:gd name="connsiteY98" fmla="*/ 2897109 h 5884753"/>
              <a:gd name="connsiteX99" fmla="*/ 3838669 w 4521152"/>
              <a:gd name="connsiteY99" fmla="*/ 2951430 h 5884753"/>
              <a:gd name="connsiteX100" fmla="*/ 3838669 w 4521152"/>
              <a:gd name="connsiteY100" fmla="*/ 2951430 h 5884753"/>
              <a:gd name="connsiteX101" fmla="*/ 4010685 w 4521152"/>
              <a:gd name="connsiteY101" fmla="*/ 3114392 h 5884753"/>
              <a:gd name="connsiteX102" fmla="*/ 4083112 w 4521152"/>
              <a:gd name="connsiteY102" fmla="*/ 3141553 h 5884753"/>
              <a:gd name="connsiteX103" fmla="*/ 4110273 w 4521152"/>
              <a:gd name="connsiteY103" fmla="*/ 3150606 h 5884753"/>
              <a:gd name="connsiteX104" fmla="*/ 4110273 w 4521152"/>
              <a:gd name="connsiteY104" fmla="*/ 3150606 h 5884753"/>
              <a:gd name="connsiteX105" fmla="*/ 4110273 w 4521152"/>
              <a:gd name="connsiteY105" fmla="*/ 3349783 h 5884753"/>
              <a:gd name="connsiteX106" fmla="*/ 4200808 w 4521152"/>
              <a:gd name="connsiteY106" fmla="*/ 3476531 h 5884753"/>
              <a:gd name="connsiteX107" fmla="*/ 4209861 w 4521152"/>
              <a:gd name="connsiteY107" fmla="*/ 3503691 h 5884753"/>
              <a:gd name="connsiteX108" fmla="*/ 4282289 w 4521152"/>
              <a:gd name="connsiteY108" fmla="*/ 3548959 h 5884753"/>
              <a:gd name="connsiteX109" fmla="*/ 4282289 w 4521152"/>
              <a:gd name="connsiteY109" fmla="*/ 3548959 h 5884753"/>
              <a:gd name="connsiteX110" fmla="*/ 4182701 w 4521152"/>
              <a:gd name="connsiteY110" fmla="*/ 3856777 h 5884753"/>
              <a:gd name="connsiteX111" fmla="*/ 4137433 w 4521152"/>
              <a:gd name="connsiteY111" fmla="*/ 3902044 h 5884753"/>
              <a:gd name="connsiteX112" fmla="*/ 4137433 w 4521152"/>
              <a:gd name="connsiteY112" fmla="*/ 3983525 h 5884753"/>
              <a:gd name="connsiteX113" fmla="*/ 4137433 w 4521152"/>
              <a:gd name="connsiteY113" fmla="*/ 3983525 h 5884753"/>
              <a:gd name="connsiteX114" fmla="*/ 4146487 w 4521152"/>
              <a:gd name="connsiteY114" fmla="*/ 4065006 h 5884753"/>
              <a:gd name="connsiteX115" fmla="*/ 4182701 w 4521152"/>
              <a:gd name="connsiteY115" fmla="*/ 4119327 h 5884753"/>
              <a:gd name="connsiteX116" fmla="*/ 4218914 w 4521152"/>
              <a:gd name="connsiteY116" fmla="*/ 4209862 h 5884753"/>
              <a:gd name="connsiteX117" fmla="*/ 4237021 w 4521152"/>
              <a:gd name="connsiteY117" fmla="*/ 4237022 h 5884753"/>
              <a:gd name="connsiteX118" fmla="*/ 4264182 w 4521152"/>
              <a:gd name="connsiteY118" fmla="*/ 4291343 h 5884753"/>
              <a:gd name="connsiteX119" fmla="*/ 4300396 w 4521152"/>
              <a:gd name="connsiteY119" fmla="*/ 4327557 h 5884753"/>
              <a:gd name="connsiteX120" fmla="*/ 4318503 w 4521152"/>
              <a:gd name="connsiteY120" fmla="*/ 4345664 h 5884753"/>
              <a:gd name="connsiteX121" fmla="*/ 4318503 w 4521152"/>
              <a:gd name="connsiteY121" fmla="*/ 4345664 h 5884753"/>
              <a:gd name="connsiteX122" fmla="*/ 4499572 w 4521152"/>
              <a:gd name="connsiteY122" fmla="*/ 4553893 h 5884753"/>
              <a:gd name="connsiteX123" fmla="*/ 4517679 w 4521152"/>
              <a:gd name="connsiteY123" fmla="*/ 4725909 h 5884753"/>
              <a:gd name="connsiteX124" fmla="*/ 4517679 w 4521152"/>
              <a:gd name="connsiteY124" fmla="*/ 4725909 h 5884753"/>
              <a:gd name="connsiteX125" fmla="*/ 4418091 w 4521152"/>
              <a:gd name="connsiteY125" fmla="*/ 4807390 h 5884753"/>
              <a:gd name="connsiteX126" fmla="*/ 4209861 w 4521152"/>
              <a:gd name="connsiteY126" fmla="*/ 4870765 h 5884753"/>
              <a:gd name="connsiteX127" fmla="*/ 4065006 w 4521152"/>
              <a:gd name="connsiteY127" fmla="*/ 4925085 h 5884753"/>
              <a:gd name="connsiteX128" fmla="*/ 4019738 w 4521152"/>
              <a:gd name="connsiteY128" fmla="*/ 4934139 h 5884753"/>
              <a:gd name="connsiteX129" fmla="*/ 3992578 w 4521152"/>
              <a:gd name="connsiteY129" fmla="*/ 4952246 h 5884753"/>
              <a:gd name="connsiteX130" fmla="*/ 3965417 w 4521152"/>
              <a:gd name="connsiteY130" fmla="*/ 4961299 h 5884753"/>
              <a:gd name="connsiteX131" fmla="*/ 3974471 w 4521152"/>
              <a:gd name="connsiteY131" fmla="*/ 4997513 h 5884753"/>
              <a:gd name="connsiteX132" fmla="*/ 3992578 w 4521152"/>
              <a:gd name="connsiteY132" fmla="*/ 5024674 h 5884753"/>
              <a:gd name="connsiteX133" fmla="*/ 4010685 w 4521152"/>
              <a:gd name="connsiteY133" fmla="*/ 5060887 h 5884753"/>
              <a:gd name="connsiteX134" fmla="*/ 4019738 w 4521152"/>
              <a:gd name="connsiteY134" fmla="*/ 5124262 h 5884753"/>
              <a:gd name="connsiteX135" fmla="*/ 3865829 w 4521152"/>
              <a:gd name="connsiteY135" fmla="*/ 5432080 h 5884753"/>
              <a:gd name="connsiteX136" fmla="*/ 3811509 w 4521152"/>
              <a:gd name="connsiteY136" fmla="*/ 5558828 h 5884753"/>
              <a:gd name="connsiteX137" fmla="*/ 3992578 w 4521152"/>
              <a:gd name="connsiteY137" fmla="*/ 5730844 h 5884753"/>
              <a:gd name="connsiteX138" fmla="*/ 4128380 w 4521152"/>
              <a:gd name="connsiteY138" fmla="*/ 5884753 h 5884753"/>
              <a:gd name="connsiteX139" fmla="*/ 4128380 w 4521152"/>
              <a:gd name="connsiteY139" fmla="*/ 5884753 h 5884753"/>
              <a:gd name="connsiteX0" fmla="*/ 0 w 4521152"/>
              <a:gd name="connsiteY0" fmla="*/ 325925 h 5884753"/>
              <a:gd name="connsiteX1" fmla="*/ 162962 w 4521152"/>
              <a:gd name="connsiteY1" fmla="*/ 135802 h 5884753"/>
              <a:gd name="connsiteX2" fmla="*/ 570368 w 4521152"/>
              <a:gd name="connsiteY2" fmla="*/ 9054 h 5884753"/>
              <a:gd name="connsiteX3" fmla="*/ 814811 w 4521152"/>
              <a:gd name="connsiteY3" fmla="*/ 0 h 5884753"/>
              <a:gd name="connsiteX4" fmla="*/ 814811 w 4521152"/>
              <a:gd name="connsiteY4" fmla="*/ 0 h 5884753"/>
              <a:gd name="connsiteX5" fmla="*/ 814811 w 4521152"/>
              <a:gd name="connsiteY5" fmla="*/ 54321 h 5884753"/>
              <a:gd name="connsiteX6" fmla="*/ 1023041 w 4521152"/>
              <a:gd name="connsiteY6" fmla="*/ 54321 h 5884753"/>
              <a:gd name="connsiteX7" fmla="*/ 1195057 w 4521152"/>
              <a:gd name="connsiteY7" fmla="*/ 117695 h 5884753"/>
              <a:gd name="connsiteX8" fmla="*/ 1394233 w 4521152"/>
              <a:gd name="connsiteY8" fmla="*/ 280658 h 5884753"/>
              <a:gd name="connsiteX9" fmla="*/ 1403287 w 4521152"/>
              <a:gd name="connsiteY9" fmla="*/ 371192 h 5884753"/>
              <a:gd name="connsiteX10" fmla="*/ 1430447 w 4521152"/>
              <a:gd name="connsiteY10" fmla="*/ 434567 h 5884753"/>
              <a:gd name="connsiteX11" fmla="*/ 1430447 w 4521152"/>
              <a:gd name="connsiteY11" fmla="*/ 434567 h 5884753"/>
              <a:gd name="connsiteX12" fmla="*/ 1430447 w 4521152"/>
              <a:gd name="connsiteY12" fmla="*/ 606583 h 5884753"/>
              <a:gd name="connsiteX13" fmla="*/ 1348966 w 4521152"/>
              <a:gd name="connsiteY13" fmla="*/ 706171 h 5884753"/>
              <a:gd name="connsiteX14" fmla="*/ 1077362 w 4521152"/>
              <a:gd name="connsiteY14" fmla="*/ 950614 h 5884753"/>
              <a:gd name="connsiteX15" fmla="*/ 832918 w 4521152"/>
              <a:gd name="connsiteY15" fmla="*/ 1158844 h 5884753"/>
              <a:gd name="connsiteX16" fmla="*/ 688063 w 4521152"/>
              <a:gd name="connsiteY16" fmla="*/ 1394234 h 5884753"/>
              <a:gd name="connsiteX17" fmla="*/ 597528 w 4521152"/>
              <a:gd name="connsiteY17" fmla="*/ 1656784 h 5884753"/>
              <a:gd name="connsiteX18" fmla="*/ 579421 w 4521152"/>
              <a:gd name="connsiteY18" fmla="*/ 1792586 h 5884753"/>
              <a:gd name="connsiteX19" fmla="*/ 579421 w 4521152"/>
              <a:gd name="connsiteY19" fmla="*/ 1792586 h 5884753"/>
              <a:gd name="connsiteX20" fmla="*/ 733330 w 4521152"/>
              <a:gd name="connsiteY20" fmla="*/ 2027977 h 5884753"/>
              <a:gd name="connsiteX21" fmla="*/ 860079 w 4521152"/>
              <a:gd name="connsiteY21" fmla="*/ 2154725 h 5884753"/>
              <a:gd name="connsiteX22" fmla="*/ 1032095 w 4521152"/>
              <a:gd name="connsiteY22" fmla="*/ 2163779 h 5884753"/>
              <a:gd name="connsiteX23" fmla="*/ 1131683 w 4521152"/>
              <a:gd name="connsiteY23" fmla="*/ 2046083 h 5884753"/>
              <a:gd name="connsiteX24" fmla="*/ 1176950 w 4521152"/>
              <a:gd name="connsiteY24" fmla="*/ 1928388 h 5884753"/>
              <a:gd name="connsiteX25" fmla="*/ 1222217 w 4521152"/>
              <a:gd name="connsiteY25" fmla="*/ 1765426 h 5884753"/>
              <a:gd name="connsiteX26" fmla="*/ 1385180 w 4521152"/>
              <a:gd name="connsiteY26" fmla="*/ 1611517 h 5884753"/>
              <a:gd name="connsiteX27" fmla="*/ 1548142 w 4521152"/>
              <a:gd name="connsiteY27" fmla="*/ 1548143 h 5884753"/>
              <a:gd name="connsiteX28" fmla="*/ 1620570 w 4521152"/>
              <a:gd name="connsiteY28" fmla="*/ 1493822 h 5884753"/>
              <a:gd name="connsiteX29" fmla="*/ 1656784 w 4521152"/>
              <a:gd name="connsiteY29" fmla="*/ 1484769 h 5884753"/>
              <a:gd name="connsiteX30" fmla="*/ 1711105 w 4521152"/>
              <a:gd name="connsiteY30" fmla="*/ 1439501 h 5884753"/>
              <a:gd name="connsiteX31" fmla="*/ 1711105 w 4521152"/>
              <a:gd name="connsiteY31" fmla="*/ 1439501 h 5884753"/>
              <a:gd name="connsiteX32" fmla="*/ 1783532 w 4521152"/>
              <a:gd name="connsiteY32" fmla="*/ 1394234 h 5884753"/>
              <a:gd name="connsiteX33" fmla="*/ 1837853 w 4521152"/>
              <a:gd name="connsiteY33" fmla="*/ 1367074 h 5884753"/>
              <a:gd name="connsiteX34" fmla="*/ 1837853 w 4521152"/>
              <a:gd name="connsiteY34" fmla="*/ 1367074 h 5884753"/>
              <a:gd name="connsiteX35" fmla="*/ 2136617 w 4521152"/>
              <a:gd name="connsiteY35" fmla="*/ 1077363 h 5884753"/>
              <a:gd name="connsiteX36" fmla="*/ 2426328 w 4521152"/>
              <a:gd name="connsiteY36" fmla="*/ 887240 h 5884753"/>
              <a:gd name="connsiteX37" fmla="*/ 2706986 w 4521152"/>
              <a:gd name="connsiteY37" fmla="*/ 787652 h 5884753"/>
              <a:gd name="connsiteX38" fmla="*/ 2996697 w 4521152"/>
              <a:gd name="connsiteY38" fmla="*/ 751438 h 5884753"/>
              <a:gd name="connsiteX39" fmla="*/ 3213980 w 4521152"/>
              <a:gd name="connsiteY39" fmla="*/ 841973 h 5884753"/>
              <a:gd name="connsiteX40" fmla="*/ 3304514 w 4521152"/>
              <a:gd name="connsiteY40" fmla="*/ 1023042 h 5884753"/>
              <a:gd name="connsiteX41" fmla="*/ 3250194 w 4521152"/>
              <a:gd name="connsiteY41" fmla="*/ 1195058 h 5884753"/>
              <a:gd name="connsiteX42" fmla="*/ 3132499 w 4521152"/>
              <a:gd name="connsiteY42" fmla="*/ 1330860 h 5884753"/>
              <a:gd name="connsiteX43" fmla="*/ 2969536 w 4521152"/>
              <a:gd name="connsiteY43" fmla="*/ 1412341 h 5884753"/>
              <a:gd name="connsiteX44" fmla="*/ 2888055 w 4521152"/>
              <a:gd name="connsiteY44" fmla="*/ 1439501 h 5884753"/>
              <a:gd name="connsiteX45" fmla="*/ 2869948 w 4521152"/>
              <a:gd name="connsiteY45" fmla="*/ 1457608 h 5884753"/>
              <a:gd name="connsiteX46" fmla="*/ 2869948 w 4521152"/>
              <a:gd name="connsiteY46" fmla="*/ 1457608 h 5884753"/>
              <a:gd name="connsiteX47" fmla="*/ 2806574 w 4521152"/>
              <a:gd name="connsiteY47" fmla="*/ 1484769 h 5884753"/>
              <a:gd name="connsiteX48" fmla="*/ 2734146 w 4521152"/>
              <a:gd name="connsiteY48" fmla="*/ 1539089 h 5884753"/>
              <a:gd name="connsiteX49" fmla="*/ 2670772 w 4521152"/>
              <a:gd name="connsiteY49" fmla="*/ 1593410 h 5884753"/>
              <a:gd name="connsiteX50" fmla="*/ 2661718 w 4521152"/>
              <a:gd name="connsiteY50" fmla="*/ 1611517 h 5884753"/>
              <a:gd name="connsiteX51" fmla="*/ 2661718 w 4521152"/>
              <a:gd name="connsiteY51" fmla="*/ 1611517 h 5884753"/>
              <a:gd name="connsiteX52" fmla="*/ 2534970 w 4521152"/>
              <a:gd name="connsiteY52" fmla="*/ 1665838 h 5884753"/>
              <a:gd name="connsiteX53" fmla="*/ 2489703 w 4521152"/>
              <a:gd name="connsiteY53" fmla="*/ 1683945 h 5884753"/>
              <a:gd name="connsiteX54" fmla="*/ 2489703 w 4521152"/>
              <a:gd name="connsiteY54" fmla="*/ 1683945 h 5884753"/>
              <a:gd name="connsiteX55" fmla="*/ 2335794 w 4521152"/>
              <a:gd name="connsiteY55" fmla="*/ 1783533 h 5884753"/>
              <a:gd name="connsiteX56" fmla="*/ 2299580 w 4521152"/>
              <a:gd name="connsiteY56" fmla="*/ 1828800 h 5884753"/>
              <a:gd name="connsiteX57" fmla="*/ 2281473 w 4521152"/>
              <a:gd name="connsiteY57" fmla="*/ 1855961 h 5884753"/>
              <a:gd name="connsiteX58" fmla="*/ 2281473 w 4521152"/>
              <a:gd name="connsiteY58" fmla="*/ 1855961 h 5884753"/>
              <a:gd name="connsiteX59" fmla="*/ 2218099 w 4521152"/>
              <a:gd name="connsiteY59" fmla="*/ 1946495 h 5884753"/>
              <a:gd name="connsiteX60" fmla="*/ 2190938 w 4521152"/>
              <a:gd name="connsiteY60" fmla="*/ 2000816 h 5884753"/>
              <a:gd name="connsiteX61" fmla="*/ 2163778 w 4521152"/>
              <a:gd name="connsiteY61" fmla="*/ 2055137 h 5884753"/>
              <a:gd name="connsiteX62" fmla="*/ 2136617 w 4521152"/>
              <a:gd name="connsiteY62" fmla="*/ 2073244 h 5884753"/>
              <a:gd name="connsiteX63" fmla="*/ 2091350 w 4521152"/>
              <a:gd name="connsiteY63" fmla="*/ 2127565 h 5884753"/>
              <a:gd name="connsiteX64" fmla="*/ 2055136 w 4521152"/>
              <a:gd name="connsiteY64" fmla="*/ 2154725 h 5884753"/>
              <a:gd name="connsiteX65" fmla="*/ 2055136 w 4521152"/>
              <a:gd name="connsiteY65" fmla="*/ 2154725 h 5884753"/>
              <a:gd name="connsiteX66" fmla="*/ 1955548 w 4521152"/>
              <a:gd name="connsiteY66" fmla="*/ 2408222 h 5884753"/>
              <a:gd name="connsiteX67" fmla="*/ 1955548 w 4521152"/>
              <a:gd name="connsiteY67" fmla="*/ 2697933 h 5884753"/>
              <a:gd name="connsiteX68" fmla="*/ 1946495 w 4521152"/>
              <a:gd name="connsiteY68" fmla="*/ 2888056 h 5884753"/>
              <a:gd name="connsiteX69" fmla="*/ 2055136 w 4521152"/>
              <a:gd name="connsiteY69" fmla="*/ 3023858 h 5884753"/>
              <a:gd name="connsiteX70" fmla="*/ 2082297 w 4521152"/>
              <a:gd name="connsiteY70" fmla="*/ 3023858 h 5884753"/>
              <a:gd name="connsiteX71" fmla="*/ 2236206 w 4521152"/>
              <a:gd name="connsiteY71" fmla="*/ 2996697 h 5884753"/>
              <a:gd name="connsiteX72" fmla="*/ 2335794 w 4521152"/>
              <a:gd name="connsiteY72" fmla="*/ 2888056 h 5884753"/>
              <a:gd name="connsiteX73" fmla="*/ 2390114 w 4521152"/>
              <a:gd name="connsiteY73" fmla="*/ 2833735 h 5884753"/>
              <a:gd name="connsiteX74" fmla="*/ 2390114 w 4521152"/>
              <a:gd name="connsiteY74" fmla="*/ 2833735 h 5884753"/>
              <a:gd name="connsiteX75" fmla="*/ 2652665 w 4521152"/>
              <a:gd name="connsiteY75" fmla="*/ 2480650 h 5884753"/>
              <a:gd name="connsiteX76" fmla="*/ 2743200 w 4521152"/>
              <a:gd name="connsiteY76" fmla="*/ 2372008 h 5884753"/>
              <a:gd name="connsiteX77" fmla="*/ 2815627 w 4521152"/>
              <a:gd name="connsiteY77" fmla="*/ 2299581 h 5884753"/>
              <a:gd name="connsiteX78" fmla="*/ 2824681 w 4521152"/>
              <a:gd name="connsiteY78" fmla="*/ 2299581 h 5884753"/>
              <a:gd name="connsiteX79" fmla="*/ 2824681 w 4521152"/>
              <a:gd name="connsiteY79" fmla="*/ 2299581 h 5884753"/>
              <a:gd name="connsiteX80" fmla="*/ 2960483 w 4521152"/>
              <a:gd name="connsiteY80" fmla="*/ 2299581 h 5884753"/>
              <a:gd name="connsiteX81" fmla="*/ 3114392 w 4521152"/>
              <a:gd name="connsiteY81" fmla="*/ 2308634 h 5884753"/>
              <a:gd name="connsiteX82" fmla="*/ 3186819 w 4521152"/>
              <a:gd name="connsiteY82" fmla="*/ 2390115 h 5884753"/>
              <a:gd name="connsiteX83" fmla="*/ 3186819 w 4521152"/>
              <a:gd name="connsiteY83" fmla="*/ 2399169 h 5884753"/>
              <a:gd name="connsiteX84" fmla="*/ 3186819 w 4521152"/>
              <a:gd name="connsiteY84" fmla="*/ 2399169 h 5884753"/>
              <a:gd name="connsiteX85" fmla="*/ 3331675 w 4521152"/>
              <a:gd name="connsiteY85" fmla="*/ 2408222 h 5884753"/>
              <a:gd name="connsiteX86" fmla="*/ 3413156 w 4521152"/>
              <a:gd name="connsiteY86" fmla="*/ 2435383 h 5884753"/>
              <a:gd name="connsiteX87" fmla="*/ 3413156 w 4521152"/>
              <a:gd name="connsiteY87" fmla="*/ 2435383 h 5884753"/>
              <a:gd name="connsiteX88" fmla="*/ 3476530 w 4521152"/>
              <a:gd name="connsiteY88" fmla="*/ 2480650 h 5884753"/>
              <a:gd name="connsiteX89" fmla="*/ 3485584 w 4521152"/>
              <a:gd name="connsiteY89" fmla="*/ 2525917 h 5884753"/>
              <a:gd name="connsiteX90" fmla="*/ 3512744 w 4521152"/>
              <a:gd name="connsiteY90" fmla="*/ 2589291 h 5884753"/>
              <a:gd name="connsiteX91" fmla="*/ 3530851 w 4521152"/>
              <a:gd name="connsiteY91" fmla="*/ 2589291 h 5884753"/>
              <a:gd name="connsiteX92" fmla="*/ 3530851 w 4521152"/>
              <a:gd name="connsiteY92" fmla="*/ 2589291 h 5884753"/>
              <a:gd name="connsiteX93" fmla="*/ 3630439 w 4521152"/>
              <a:gd name="connsiteY93" fmla="*/ 2652666 h 5884753"/>
              <a:gd name="connsiteX94" fmla="*/ 3639493 w 4521152"/>
              <a:gd name="connsiteY94" fmla="*/ 2679826 h 5884753"/>
              <a:gd name="connsiteX95" fmla="*/ 3684760 w 4521152"/>
              <a:gd name="connsiteY95" fmla="*/ 2734147 h 5884753"/>
              <a:gd name="connsiteX96" fmla="*/ 3739081 w 4521152"/>
              <a:gd name="connsiteY96" fmla="*/ 2824682 h 5884753"/>
              <a:gd name="connsiteX97" fmla="*/ 3775295 w 4521152"/>
              <a:gd name="connsiteY97" fmla="*/ 2860895 h 5884753"/>
              <a:gd name="connsiteX98" fmla="*/ 3784348 w 4521152"/>
              <a:gd name="connsiteY98" fmla="*/ 2897109 h 5884753"/>
              <a:gd name="connsiteX99" fmla="*/ 3838669 w 4521152"/>
              <a:gd name="connsiteY99" fmla="*/ 2951430 h 5884753"/>
              <a:gd name="connsiteX100" fmla="*/ 3838669 w 4521152"/>
              <a:gd name="connsiteY100" fmla="*/ 2951430 h 5884753"/>
              <a:gd name="connsiteX101" fmla="*/ 4010685 w 4521152"/>
              <a:gd name="connsiteY101" fmla="*/ 3114392 h 5884753"/>
              <a:gd name="connsiteX102" fmla="*/ 4083112 w 4521152"/>
              <a:gd name="connsiteY102" fmla="*/ 3141553 h 5884753"/>
              <a:gd name="connsiteX103" fmla="*/ 4110273 w 4521152"/>
              <a:gd name="connsiteY103" fmla="*/ 3150606 h 5884753"/>
              <a:gd name="connsiteX104" fmla="*/ 4110273 w 4521152"/>
              <a:gd name="connsiteY104" fmla="*/ 3150606 h 5884753"/>
              <a:gd name="connsiteX105" fmla="*/ 4110273 w 4521152"/>
              <a:gd name="connsiteY105" fmla="*/ 3349783 h 5884753"/>
              <a:gd name="connsiteX106" fmla="*/ 4200808 w 4521152"/>
              <a:gd name="connsiteY106" fmla="*/ 3476531 h 5884753"/>
              <a:gd name="connsiteX107" fmla="*/ 4209861 w 4521152"/>
              <a:gd name="connsiteY107" fmla="*/ 3503691 h 5884753"/>
              <a:gd name="connsiteX108" fmla="*/ 4282289 w 4521152"/>
              <a:gd name="connsiteY108" fmla="*/ 3548959 h 5884753"/>
              <a:gd name="connsiteX109" fmla="*/ 4282289 w 4521152"/>
              <a:gd name="connsiteY109" fmla="*/ 3548959 h 5884753"/>
              <a:gd name="connsiteX110" fmla="*/ 4182701 w 4521152"/>
              <a:gd name="connsiteY110" fmla="*/ 3856777 h 5884753"/>
              <a:gd name="connsiteX111" fmla="*/ 4137433 w 4521152"/>
              <a:gd name="connsiteY111" fmla="*/ 3902044 h 5884753"/>
              <a:gd name="connsiteX112" fmla="*/ 4137433 w 4521152"/>
              <a:gd name="connsiteY112" fmla="*/ 3983525 h 5884753"/>
              <a:gd name="connsiteX113" fmla="*/ 4137433 w 4521152"/>
              <a:gd name="connsiteY113" fmla="*/ 3983525 h 5884753"/>
              <a:gd name="connsiteX114" fmla="*/ 4146487 w 4521152"/>
              <a:gd name="connsiteY114" fmla="*/ 4065006 h 5884753"/>
              <a:gd name="connsiteX115" fmla="*/ 4182701 w 4521152"/>
              <a:gd name="connsiteY115" fmla="*/ 4119327 h 5884753"/>
              <a:gd name="connsiteX116" fmla="*/ 4218914 w 4521152"/>
              <a:gd name="connsiteY116" fmla="*/ 4209862 h 5884753"/>
              <a:gd name="connsiteX117" fmla="*/ 4237021 w 4521152"/>
              <a:gd name="connsiteY117" fmla="*/ 4237022 h 5884753"/>
              <a:gd name="connsiteX118" fmla="*/ 4264182 w 4521152"/>
              <a:gd name="connsiteY118" fmla="*/ 4291343 h 5884753"/>
              <a:gd name="connsiteX119" fmla="*/ 4300396 w 4521152"/>
              <a:gd name="connsiteY119" fmla="*/ 4327557 h 5884753"/>
              <a:gd name="connsiteX120" fmla="*/ 4318503 w 4521152"/>
              <a:gd name="connsiteY120" fmla="*/ 4345664 h 5884753"/>
              <a:gd name="connsiteX121" fmla="*/ 4318503 w 4521152"/>
              <a:gd name="connsiteY121" fmla="*/ 4345664 h 5884753"/>
              <a:gd name="connsiteX122" fmla="*/ 4499572 w 4521152"/>
              <a:gd name="connsiteY122" fmla="*/ 4553893 h 5884753"/>
              <a:gd name="connsiteX123" fmla="*/ 4517679 w 4521152"/>
              <a:gd name="connsiteY123" fmla="*/ 4725909 h 5884753"/>
              <a:gd name="connsiteX124" fmla="*/ 4517679 w 4521152"/>
              <a:gd name="connsiteY124" fmla="*/ 4725909 h 5884753"/>
              <a:gd name="connsiteX125" fmla="*/ 4418091 w 4521152"/>
              <a:gd name="connsiteY125" fmla="*/ 4807390 h 5884753"/>
              <a:gd name="connsiteX126" fmla="*/ 4209861 w 4521152"/>
              <a:gd name="connsiteY126" fmla="*/ 4870765 h 5884753"/>
              <a:gd name="connsiteX127" fmla="*/ 4065006 w 4521152"/>
              <a:gd name="connsiteY127" fmla="*/ 4925085 h 5884753"/>
              <a:gd name="connsiteX128" fmla="*/ 4019738 w 4521152"/>
              <a:gd name="connsiteY128" fmla="*/ 4934139 h 5884753"/>
              <a:gd name="connsiteX129" fmla="*/ 3992578 w 4521152"/>
              <a:gd name="connsiteY129" fmla="*/ 4952246 h 5884753"/>
              <a:gd name="connsiteX130" fmla="*/ 3965417 w 4521152"/>
              <a:gd name="connsiteY130" fmla="*/ 4961299 h 5884753"/>
              <a:gd name="connsiteX131" fmla="*/ 4044800 w 4521152"/>
              <a:gd name="connsiteY131" fmla="*/ 4989613 h 5884753"/>
              <a:gd name="connsiteX132" fmla="*/ 3992578 w 4521152"/>
              <a:gd name="connsiteY132" fmla="*/ 5024674 h 5884753"/>
              <a:gd name="connsiteX133" fmla="*/ 4010685 w 4521152"/>
              <a:gd name="connsiteY133" fmla="*/ 5060887 h 5884753"/>
              <a:gd name="connsiteX134" fmla="*/ 4019738 w 4521152"/>
              <a:gd name="connsiteY134" fmla="*/ 5124262 h 5884753"/>
              <a:gd name="connsiteX135" fmla="*/ 3865829 w 4521152"/>
              <a:gd name="connsiteY135" fmla="*/ 5432080 h 5884753"/>
              <a:gd name="connsiteX136" fmla="*/ 3811509 w 4521152"/>
              <a:gd name="connsiteY136" fmla="*/ 5558828 h 5884753"/>
              <a:gd name="connsiteX137" fmla="*/ 3992578 w 4521152"/>
              <a:gd name="connsiteY137" fmla="*/ 5730844 h 5884753"/>
              <a:gd name="connsiteX138" fmla="*/ 4128380 w 4521152"/>
              <a:gd name="connsiteY138" fmla="*/ 5884753 h 5884753"/>
              <a:gd name="connsiteX139" fmla="*/ 4128380 w 4521152"/>
              <a:gd name="connsiteY139" fmla="*/ 5884753 h 5884753"/>
              <a:gd name="connsiteX0" fmla="*/ 0 w 4521152"/>
              <a:gd name="connsiteY0" fmla="*/ 325925 h 5884753"/>
              <a:gd name="connsiteX1" fmla="*/ 162962 w 4521152"/>
              <a:gd name="connsiteY1" fmla="*/ 135802 h 5884753"/>
              <a:gd name="connsiteX2" fmla="*/ 570368 w 4521152"/>
              <a:gd name="connsiteY2" fmla="*/ 9054 h 5884753"/>
              <a:gd name="connsiteX3" fmla="*/ 814811 w 4521152"/>
              <a:gd name="connsiteY3" fmla="*/ 0 h 5884753"/>
              <a:gd name="connsiteX4" fmla="*/ 814811 w 4521152"/>
              <a:gd name="connsiteY4" fmla="*/ 0 h 5884753"/>
              <a:gd name="connsiteX5" fmla="*/ 814811 w 4521152"/>
              <a:gd name="connsiteY5" fmla="*/ 54321 h 5884753"/>
              <a:gd name="connsiteX6" fmla="*/ 1023041 w 4521152"/>
              <a:gd name="connsiteY6" fmla="*/ 54321 h 5884753"/>
              <a:gd name="connsiteX7" fmla="*/ 1195057 w 4521152"/>
              <a:gd name="connsiteY7" fmla="*/ 117695 h 5884753"/>
              <a:gd name="connsiteX8" fmla="*/ 1394233 w 4521152"/>
              <a:gd name="connsiteY8" fmla="*/ 280658 h 5884753"/>
              <a:gd name="connsiteX9" fmla="*/ 1403287 w 4521152"/>
              <a:gd name="connsiteY9" fmla="*/ 371192 h 5884753"/>
              <a:gd name="connsiteX10" fmla="*/ 1430447 w 4521152"/>
              <a:gd name="connsiteY10" fmla="*/ 434567 h 5884753"/>
              <a:gd name="connsiteX11" fmla="*/ 1430447 w 4521152"/>
              <a:gd name="connsiteY11" fmla="*/ 434567 h 5884753"/>
              <a:gd name="connsiteX12" fmla="*/ 1430447 w 4521152"/>
              <a:gd name="connsiteY12" fmla="*/ 606583 h 5884753"/>
              <a:gd name="connsiteX13" fmla="*/ 1348966 w 4521152"/>
              <a:gd name="connsiteY13" fmla="*/ 706171 h 5884753"/>
              <a:gd name="connsiteX14" fmla="*/ 1077362 w 4521152"/>
              <a:gd name="connsiteY14" fmla="*/ 950614 h 5884753"/>
              <a:gd name="connsiteX15" fmla="*/ 832918 w 4521152"/>
              <a:gd name="connsiteY15" fmla="*/ 1158844 h 5884753"/>
              <a:gd name="connsiteX16" fmla="*/ 688063 w 4521152"/>
              <a:gd name="connsiteY16" fmla="*/ 1394234 h 5884753"/>
              <a:gd name="connsiteX17" fmla="*/ 597528 w 4521152"/>
              <a:gd name="connsiteY17" fmla="*/ 1656784 h 5884753"/>
              <a:gd name="connsiteX18" fmla="*/ 579421 w 4521152"/>
              <a:gd name="connsiteY18" fmla="*/ 1792586 h 5884753"/>
              <a:gd name="connsiteX19" fmla="*/ 579421 w 4521152"/>
              <a:gd name="connsiteY19" fmla="*/ 1792586 h 5884753"/>
              <a:gd name="connsiteX20" fmla="*/ 733330 w 4521152"/>
              <a:gd name="connsiteY20" fmla="*/ 2027977 h 5884753"/>
              <a:gd name="connsiteX21" fmla="*/ 860079 w 4521152"/>
              <a:gd name="connsiteY21" fmla="*/ 2154725 h 5884753"/>
              <a:gd name="connsiteX22" fmla="*/ 1032095 w 4521152"/>
              <a:gd name="connsiteY22" fmla="*/ 2163779 h 5884753"/>
              <a:gd name="connsiteX23" fmla="*/ 1131683 w 4521152"/>
              <a:gd name="connsiteY23" fmla="*/ 2046083 h 5884753"/>
              <a:gd name="connsiteX24" fmla="*/ 1176950 w 4521152"/>
              <a:gd name="connsiteY24" fmla="*/ 1928388 h 5884753"/>
              <a:gd name="connsiteX25" fmla="*/ 1222217 w 4521152"/>
              <a:gd name="connsiteY25" fmla="*/ 1765426 h 5884753"/>
              <a:gd name="connsiteX26" fmla="*/ 1385180 w 4521152"/>
              <a:gd name="connsiteY26" fmla="*/ 1611517 h 5884753"/>
              <a:gd name="connsiteX27" fmla="*/ 1548142 w 4521152"/>
              <a:gd name="connsiteY27" fmla="*/ 1548143 h 5884753"/>
              <a:gd name="connsiteX28" fmla="*/ 1620570 w 4521152"/>
              <a:gd name="connsiteY28" fmla="*/ 1493822 h 5884753"/>
              <a:gd name="connsiteX29" fmla="*/ 1656784 w 4521152"/>
              <a:gd name="connsiteY29" fmla="*/ 1484769 h 5884753"/>
              <a:gd name="connsiteX30" fmla="*/ 1711105 w 4521152"/>
              <a:gd name="connsiteY30" fmla="*/ 1439501 h 5884753"/>
              <a:gd name="connsiteX31" fmla="*/ 1711105 w 4521152"/>
              <a:gd name="connsiteY31" fmla="*/ 1439501 h 5884753"/>
              <a:gd name="connsiteX32" fmla="*/ 1783532 w 4521152"/>
              <a:gd name="connsiteY32" fmla="*/ 1394234 h 5884753"/>
              <a:gd name="connsiteX33" fmla="*/ 1837853 w 4521152"/>
              <a:gd name="connsiteY33" fmla="*/ 1367074 h 5884753"/>
              <a:gd name="connsiteX34" fmla="*/ 1837853 w 4521152"/>
              <a:gd name="connsiteY34" fmla="*/ 1367074 h 5884753"/>
              <a:gd name="connsiteX35" fmla="*/ 2136617 w 4521152"/>
              <a:gd name="connsiteY35" fmla="*/ 1077363 h 5884753"/>
              <a:gd name="connsiteX36" fmla="*/ 2426328 w 4521152"/>
              <a:gd name="connsiteY36" fmla="*/ 887240 h 5884753"/>
              <a:gd name="connsiteX37" fmla="*/ 2706986 w 4521152"/>
              <a:gd name="connsiteY37" fmla="*/ 787652 h 5884753"/>
              <a:gd name="connsiteX38" fmla="*/ 2996697 w 4521152"/>
              <a:gd name="connsiteY38" fmla="*/ 751438 h 5884753"/>
              <a:gd name="connsiteX39" fmla="*/ 3213980 w 4521152"/>
              <a:gd name="connsiteY39" fmla="*/ 841973 h 5884753"/>
              <a:gd name="connsiteX40" fmla="*/ 3304514 w 4521152"/>
              <a:gd name="connsiteY40" fmla="*/ 1023042 h 5884753"/>
              <a:gd name="connsiteX41" fmla="*/ 3250194 w 4521152"/>
              <a:gd name="connsiteY41" fmla="*/ 1195058 h 5884753"/>
              <a:gd name="connsiteX42" fmla="*/ 3132499 w 4521152"/>
              <a:gd name="connsiteY42" fmla="*/ 1330860 h 5884753"/>
              <a:gd name="connsiteX43" fmla="*/ 2969536 w 4521152"/>
              <a:gd name="connsiteY43" fmla="*/ 1412341 h 5884753"/>
              <a:gd name="connsiteX44" fmla="*/ 2888055 w 4521152"/>
              <a:gd name="connsiteY44" fmla="*/ 1439501 h 5884753"/>
              <a:gd name="connsiteX45" fmla="*/ 2869948 w 4521152"/>
              <a:gd name="connsiteY45" fmla="*/ 1457608 h 5884753"/>
              <a:gd name="connsiteX46" fmla="*/ 2869948 w 4521152"/>
              <a:gd name="connsiteY46" fmla="*/ 1457608 h 5884753"/>
              <a:gd name="connsiteX47" fmla="*/ 2806574 w 4521152"/>
              <a:gd name="connsiteY47" fmla="*/ 1484769 h 5884753"/>
              <a:gd name="connsiteX48" fmla="*/ 2734146 w 4521152"/>
              <a:gd name="connsiteY48" fmla="*/ 1539089 h 5884753"/>
              <a:gd name="connsiteX49" fmla="*/ 2670772 w 4521152"/>
              <a:gd name="connsiteY49" fmla="*/ 1593410 h 5884753"/>
              <a:gd name="connsiteX50" fmla="*/ 2661718 w 4521152"/>
              <a:gd name="connsiteY50" fmla="*/ 1611517 h 5884753"/>
              <a:gd name="connsiteX51" fmla="*/ 2661718 w 4521152"/>
              <a:gd name="connsiteY51" fmla="*/ 1611517 h 5884753"/>
              <a:gd name="connsiteX52" fmla="*/ 2534970 w 4521152"/>
              <a:gd name="connsiteY52" fmla="*/ 1665838 h 5884753"/>
              <a:gd name="connsiteX53" fmla="*/ 2489703 w 4521152"/>
              <a:gd name="connsiteY53" fmla="*/ 1683945 h 5884753"/>
              <a:gd name="connsiteX54" fmla="*/ 2489703 w 4521152"/>
              <a:gd name="connsiteY54" fmla="*/ 1683945 h 5884753"/>
              <a:gd name="connsiteX55" fmla="*/ 2335794 w 4521152"/>
              <a:gd name="connsiteY55" fmla="*/ 1783533 h 5884753"/>
              <a:gd name="connsiteX56" fmla="*/ 2299580 w 4521152"/>
              <a:gd name="connsiteY56" fmla="*/ 1828800 h 5884753"/>
              <a:gd name="connsiteX57" fmla="*/ 2281473 w 4521152"/>
              <a:gd name="connsiteY57" fmla="*/ 1855961 h 5884753"/>
              <a:gd name="connsiteX58" fmla="*/ 2281473 w 4521152"/>
              <a:gd name="connsiteY58" fmla="*/ 1855961 h 5884753"/>
              <a:gd name="connsiteX59" fmla="*/ 2218099 w 4521152"/>
              <a:gd name="connsiteY59" fmla="*/ 1946495 h 5884753"/>
              <a:gd name="connsiteX60" fmla="*/ 2190938 w 4521152"/>
              <a:gd name="connsiteY60" fmla="*/ 2000816 h 5884753"/>
              <a:gd name="connsiteX61" fmla="*/ 2163778 w 4521152"/>
              <a:gd name="connsiteY61" fmla="*/ 2055137 h 5884753"/>
              <a:gd name="connsiteX62" fmla="*/ 2136617 w 4521152"/>
              <a:gd name="connsiteY62" fmla="*/ 2073244 h 5884753"/>
              <a:gd name="connsiteX63" fmla="*/ 2091350 w 4521152"/>
              <a:gd name="connsiteY63" fmla="*/ 2127565 h 5884753"/>
              <a:gd name="connsiteX64" fmla="*/ 2055136 w 4521152"/>
              <a:gd name="connsiteY64" fmla="*/ 2154725 h 5884753"/>
              <a:gd name="connsiteX65" fmla="*/ 2055136 w 4521152"/>
              <a:gd name="connsiteY65" fmla="*/ 2154725 h 5884753"/>
              <a:gd name="connsiteX66" fmla="*/ 1955548 w 4521152"/>
              <a:gd name="connsiteY66" fmla="*/ 2408222 h 5884753"/>
              <a:gd name="connsiteX67" fmla="*/ 1955548 w 4521152"/>
              <a:gd name="connsiteY67" fmla="*/ 2697933 h 5884753"/>
              <a:gd name="connsiteX68" fmla="*/ 1946495 w 4521152"/>
              <a:gd name="connsiteY68" fmla="*/ 2888056 h 5884753"/>
              <a:gd name="connsiteX69" fmla="*/ 2055136 w 4521152"/>
              <a:gd name="connsiteY69" fmla="*/ 3023858 h 5884753"/>
              <a:gd name="connsiteX70" fmla="*/ 2082297 w 4521152"/>
              <a:gd name="connsiteY70" fmla="*/ 3023858 h 5884753"/>
              <a:gd name="connsiteX71" fmla="*/ 2236206 w 4521152"/>
              <a:gd name="connsiteY71" fmla="*/ 2996697 h 5884753"/>
              <a:gd name="connsiteX72" fmla="*/ 2335794 w 4521152"/>
              <a:gd name="connsiteY72" fmla="*/ 2888056 h 5884753"/>
              <a:gd name="connsiteX73" fmla="*/ 2390114 w 4521152"/>
              <a:gd name="connsiteY73" fmla="*/ 2833735 h 5884753"/>
              <a:gd name="connsiteX74" fmla="*/ 2390114 w 4521152"/>
              <a:gd name="connsiteY74" fmla="*/ 2833735 h 5884753"/>
              <a:gd name="connsiteX75" fmla="*/ 2652665 w 4521152"/>
              <a:gd name="connsiteY75" fmla="*/ 2480650 h 5884753"/>
              <a:gd name="connsiteX76" fmla="*/ 2743200 w 4521152"/>
              <a:gd name="connsiteY76" fmla="*/ 2372008 h 5884753"/>
              <a:gd name="connsiteX77" fmla="*/ 2815627 w 4521152"/>
              <a:gd name="connsiteY77" fmla="*/ 2299581 h 5884753"/>
              <a:gd name="connsiteX78" fmla="*/ 2824681 w 4521152"/>
              <a:gd name="connsiteY78" fmla="*/ 2299581 h 5884753"/>
              <a:gd name="connsiteX79" fmla="*/ 2824681 w 4521152"/>
              <a:gd name="connsiteY79" fmla="*/ 2299581 h 5884753"/>
              <a:gd name="connsiteX80" fmla="*/ 2960483 w 4521152"/>
              <a:gd name="connsiteY80" fmla="*/ 2299581 h 5884753"/>
              <a:gd name="connsiteX81" fmla="*/ 3114392 w 4521152"/>
              <a:gd name="connsiteY81" fmla="*/ 2308634 h 5884753"/>
              <a:gd name="connsiteX82" fmla="*/ 3186819 w 4521152"/>
              <a:gd name="connsiteY82" fmla="*/ 2390115 h 5884753"/>
              <a:gd name="connsiteX83" fmla="*/ 3186819 w 4521152"/>
              <a:gd name="connsiteY83" fmla="*/ 2399169 h 5884753"/>
              <a:gd name="connsiteX84" fmla="*/ 3186819 w 4521152"/>
              <a:gd name="connsiteY84" fmla="*/ 2399169 h 5884753"/>
              <a:gd name="connsiteX85" fmla="*/ 3331675 w 4521152"/>
              <a:gd name="connsiteY85" fmla="*/ 2408222 h 5884753"/>
              <a:gd name="connsiteX86" fmla="*/ 3413156 w 4521152"/>
              <a:gd name="connsiteY86" fmla="*/ 2435383 h 5884753"/>
              <a:gd name="connsiteX87" fmla="*/ 3413156 w 4521152"/>
              <a:gd name="connsiteY87" fmla="*/ 2435383 h 5884753"/>
              <a:gd name="connsiteX88" fmla="*/ 3476530 w 4521152"/>
              <a:gd name="connsiteY88" fmla="*/ 2480650 h 5884753"/>
              <a:gd name="connsiteX89" fmla="*/ 3485584 w 4521152"/>
              <a:gd name="connsiteY89" fmla="*/ 2525917 h 5884753"/>
              <a:gd name="connsiteX90" fmla="*/ 3512744 w 4521152"/>
              <a:gd name="connsiteY90" fmla="*/ 2589291 h 5884753"/>
              <a:gd name="connsiteX91" fmla="*/ 3530851 w 4521152"/>
              <a:gd name="connsiteY91" fmla="*/ 2589291 h 5884753"/>
              <a:gd name="connsiteX92" fmla="*/ 3530851 w 4521152"/>
              <a:gd name="connsiteY92" fmla="*/ 2589291 h 5884753"/>
              <a:gd name="connsiteX93" fmla="*/ 3630439 w 4521152"/>
              <a:gd name="connsiteY93" fmla="*/ 2652666 h 5884753"/>
              <a:gd name="connsiteX94" fmla="*/ 3639493 w 4521152"/>
              <a:gd name="connsiteY94" fmla="*/ 2679826 h 5884753"/>
              <a:gd name="connsiteX95" fmla="*/ 3684760 w 4521152"/>
              <a:gd name="connsiteY95" fmla="*/ 2734147 h 5884753"/>
              <a:gd name="connsiteX96" fmla="*/ 3739081 w 4521152"/>
              <a:gd name="connsiteY96" fmla="*/ 2824682 h 5884753"/>
              <a:gd name="connsiteX97" fmla="*/ 3775295 w 4521152"/>
              <a:gd name="connsiteY97" fmla="*/ 2860895 h 5884753"/>
              <a:gd name="connsiteX98" fmla="*/ 3784348 w 4521152"/>
              <a:gd name="connsiteY98" fmla="*/ 2897109 h 5884753"/>
              <a:gd name="connsiteX99" fmla="*/ 3838669 w 4521152"/>
              <a:gd name="connsiteY99" fmla="*/ 2951430 h 5884753"/>
              <a:gd name="connsiteX100" fmla="*/ 3838669 w 4521152"/>
              <a:gd name="connsiteY100" fmla="*/ 2951430 h 5884753"/>
              <a:gd name="connsiteX101" fmla="*/ 4010685 w 4521152"/>
              <a:gd name="connsiteY101" fmla="*/ 3114392 h 5884753"/>
              <a:gd name="connsiteX102" fmla="*/ 4083112 w 4521152"/>
              <a:gd name="connsiteY102" fmla="*/ 3141553 h 5884753"/>
              <a:gd name="connsiteX103" fmla="*/ 4110273 w 4521152"/>
              <a:gd name="connsiteY103" fmla="*/ 3150606 h 5884753"/>
              <a:gd name="connsiteX104" fmla="*/ 4110273 w 4521152"/>
              <a:gd name="connsiteY104" fmla="*/ 3150606 h 5884753"/>
              <a:gd name="connsiteX105" fmla="*/ 4110273 w 4521152"/>
              <a:gd name="connsiteY105" fmla="*/ 3349783 h 5884753"/>
              <a:gd name="connsiteX106" fmla="*/ 4200808 w 4521152"/>
              <a:gd name="connsiteY106" fmla="*/ 3476531 h 5884753"/>
              <a:gd name="connsiteX107" fmla="*/ 4209861 w 4521152"/>
              <a:gd name="connsiteY107" fmla="*/ 3503691 h 5884753"/>
              <a:gd name="connsiteX108" fmla="*/ 4282289 w 4521152"/>
              <a:gd name="connsiteY108" fmla="*/ 3548959 h 5884753"/>
              <a:gd name="connsiteX109" fmla="*/ 4282289 w 4521152"/>
              <a:gd name="connsiteY109" fmla="*/ 3548959 h 5884753"/>
              <a:gd name="connsiteX110" fmla="*/ 4182701 w 4521152"/>
              <a:gd name="connsiteY110" fmla="*/ 3856777 h 5884753"/>
              <a:gd name="connsiteX111" fmla="*/ 4137433 w 4521152"/>
              <a:gd name="connsiteY111" fmla="*/ 3902044 h 5884753"/>
              <a:gd name="connsiteX112" fmla="*/ 4137433 w 4521152"/>
              <a:gd name="connsiteY112" fmla="*/ 3983525 h 5884753"/>
              <a:gd name="connsiteX113" fmla="*/ 4137433 w 4521152"/>
              <a:gd name="connsiteY113" fmla="*/ 3983525 h 5884753"/>
              <a:gd name="connsiteX114" fmla="*/ 4146487 w 4521152"/>
              <a:gd name="connsiteY114" fmla="*/ 4065006 h 5884753"/>
              <a:gd name="connsiteX115" fmla="*/ 4182701 w 4521152"/>
              <a:gd name="connsiteY115" fmla="*/ 4119327 h 5884753"/>
              <a:gd name="connsiteX116" fmla="*/ 4218914 w 4521152"/>
              <a:gd name="connsiteY116" fmla="*/ 4209862 h 5884753"/>
              <a:gd name="connsiteX117" fmla="*/ 4237021 w 4521152"/>
              <a:gd name="connsiteY117" fmla="*/ 4237022 h 5884753"/>
              <a:gd name="connsiteX118" fmla="*/ 4264182 w 4521152"/>
              <a:gd name="connsiteY118" fmla="*/ 4291343 h 5884753"/>
              <a:gd name="connsiteX119" fmla="*/ 4300396 w 4521152"/>
              <a:gd name="connsiteY119" fmla="*/ 4327557 h 5884753"/>
              <a:gd name="connsiteX120" fmla="*/ 4318503 w 4521152"/>
              <a:gd name="connsiteY120" fmla="*/ 4345664 h 5884753"/>
              <a:gd name="connsiteX121" fmla="*/ 4318503 w 4521152"/>
              <a:gd name="connsiteY121" fmla="*/ 4345664 h 5884753"/>
              <a:gd name="connsiteX122" fmla="*/ 4499572 w 4521152"/>
              <a:gd name="connsiteY122" fmla="*/ 4553893 h 5884753"/>
              <a:gd name="connsiteX123" fmla="*/ 4517679 w 4521152"/>
              <a:gd name="connsiteY123" fmla="*/ 4725909 h 5884753"/>
              <a:gd name="connsiteX124" fmla="*/ 4517679 w 4521152"/>
              <a:gd name="connsiteY124" fmla="*/ 4725909 h 5884753"/>
              <a:gd name="connsiteX125" fmla="*/ 4418091 w 4521152"/>
              <a:gd name="connsiteY125" fmla="*/ 4807390 h 5884753"/>
              <a:gd name="connsiteX126" fmla="*/ 4209861 w 4521152"/>
              <a:gd name="connsiteY126" fmla="*/ 4870765 h 5884753"/>
              <a:gd name="connsiteX127" fmla="*/ 4065006 w 4521152"/>
              <a:gd name="connsiteY127" fmla="*/ 4925085 h 5884753"/>
              <a:gd name="connsiteX128" fmla="*/ 4019738 w 4521152"/>
              <a:gd name="connsiteY128" fmla="*/ 4934139 h 5884753"/>
              <a:gd name="connsiteX129" fmla="*/ 3992578 w 4521152"/>
              <a:gd name="connsiteY129" fmla="*/ 4952246 h 5884753"/>
              <a:gd name="connsiteX130" fmla="*/ 4044800 w 4521152"/>
              <a:gd name="connsiteY130" fmla="*/ 4989613 h 5884753"/>
              <a:gd name="connsiteX131" fmla="*/ 4044800 w 4521152"/>
              <a:gd name="connsiteY131" fmla="*/ 4989613 h 5884753"/>
              <a:gd name="connsiteX132" fmla="*/ 3992578 w 4521152"/>
              <a:gd name="connsiteY132" fmla="*/ 5024674 h 5884753"/>
              <a:gd name="connsiteX133" fmla="*/ 4010685 w 4521152"/>
              <a:gd name="connsiteY133" fmla="*/ 5060887 h 5884753"/>
              <a:gd name="connsiteX134" fmla="*/ 4019738 w 4521152"/>
              <a:gd name="connsiteY134" fmla="*/ 5124262 h 5884753"/>
              <a:gd name="connsiteX135" fmla="*/ 3865829 w 4521152"/>
              <a:gd name="connsiteY135" fmla="*/ 5432080 h 5884753"/>
              <a:gd name="connsiteX136" fmla="*/ 3811509 w 4521152"/>
              <a:gd name="connsiteY136" fmla="*/ 5558828 h 5884753"/>
              <a:gd name="connsiteX137" fmla="*/ 3992578 w 4521152"/>
              <a:gd name="connsiteY137" fmla="*/ 5730844 h 5884753"/>
              <a:gd name="connsiteX138" fmla="*/ 4128380 w 4521152"/>
              <a:gd name="connsiteY138" fmla="*/ 5884753 h 5884753"/>
              <a:gd name="connsiteX139" fmla="*/ 4128380 w 4521152"/>
              <a:gd name="connsiteY139" fmla="*/ 5884753 h 5884753"/>
              <a:gd name="connsiteX0" fmla="*/ 0 w 4521152"/>
              <a:gd name="connsiteY0" fmla="*/ 325925 h 5884753"/>
              <a:gd name="connsiteX1" fmla="*/ 162962 w 4521152"/>
              <a:gd name="connsiteY1" fmla="*/ 135802 h 5884753"/>
              <a:gd name="connsiteX2" fmla="*/ 570368 w 4521152"/>
              <a:gd name="connsiteY2" fmla="*/ 9054 h 5884753"/>
              <a:gd name="connsiteX3" fmla="*/ 814811 w 4521152"/>
              <a:gd name="connsiteY3" fmla="*/ 0 h 5884753"/>
              <a:gd name="connsiteX4" fmla="*/ 814811 w 4521152"/>
              <a:gd name="connsiteY4" fmla="*/ 0 h 5884753"/>
              <a:gd name="connsiteX5" fmla="*/ 814811 w 4521152"/>
              <a:gd name="connsiteY5" fmla="*/ 54321 h 5884753"/>
              <a:gd name="connsiteX6" fmla="*/ 1023041 w 4521152"/>
              <a:gd name="connsiteY6" fmla="*/ 54321 h 5884753"/>
              <a:gd name="connsiteX7" fmla="*/ 1195057 w 4521152"/>
              <a:gd name="connsiteY7" fmla="*/ 117695 h 5884753"/>
              <a:gd name="connsiteX8" fmla="*/ 1394233 w 4521152"/>
              <a:gd name="connsiteY8" fmla="*/ 280658 h 5884753"/>
              <a:gd name="connsiteX9" fmla="*/ 1403287 w 4521152"/>
              <a:gd name="connsiteY9" fmla="*/ 371192 h 5884753"/>
              <a:gd name="connsiteX10" fmla="*/ 1430447 w 4521152"/>
              <a:gd name="connsiteY10" fmla="*/ 434567 h 5884753"/>
              <a:gd name="connsiteX11" fmla="*/ 1430447 w 4521152"/>
              <a:gd name="connsiteY11" fmla="*/ 434567 h 5884753"/>
              <a:gd name="connsiteX12" fmla="*/ 1430447 w 4521152"/>
              <a:gd name="connsiteY12" fmla="*/ 606583 h 5884753"/>
              <a:gd name="connsiteX13" fmla="*/ 1348966 w 4521152"/>
              <a:gd name="connsiteY13" fmla="*/ 706171 h 5884753"/>
              <a:gd name="connsiteX14" fmla="*/ 1077362 w 4521152"/>
              <a:gd name="connsiteY14" fmla="*/ 950614 h 5884753"/>
              <a:gd name="connsiteX15" fmla="*/ 832918 w 4521152"/>
              <a:gd name="connsiteY15" fmla="*/ 1158844 h 5884753"/>
              <a:gd name="connsiteX16" fmla="*/ 688063 w 4521152"/>
              <a:gd name="connsiteY16" fmla="*/ 1394234 h 5884753"/>
              <a:gd name="connsiteX17" fmla="*/ 597528 w 4521152"/>
              <a:gd name="connsiteY17" fmla="*/ 1656784 h 5884753"/>
              <a:gd name="connsiteX18" fmla="*/ 579421 w 4521152"/>
              <a:gd name="connsiteY18" fmla="*/ 1792586 h 5884753"/>
              <a:gd name="connsiteX19" fmla="*/ 579421 w 4521152"/>
              <a:gd name="connsiteY19" fmla="*/ 1792586 h 5884753"/>
              <a:gd name="connsiteX20" fmla="*/ 733330 w 4521152"/>
              <a:gd name="connsiteY20" fmla="*/ 2027977 h 5884753"/>
              <a:gd name="connsiteX21" fmla="*/ 860079 w 4521152"/>
              <a:gd name="connsiteY21" fmla="*/ 2154725 h 5884753"/>
              <a:gd name="connsiteX22" fmla="*/ 1032095 w 4521152"/>
              <a:gd name="connsiteY22" fmla="*/ 2163779 h 5884753"/>
              <a:gd name="connsiteX23" fmla="*/ 1131683 w 4521152"/>
              <a:gd name="connsiteY23" fmla="*/ 2046083 h 5884753"/>
              <a:gd name="connsiteX24" fmla="*/ 1176950 w 4521152"/>
              <a:gd name="connsiteY24" fmla="*/ 1928388 h 5884753"/>
              <a:gd name="connsiteX25" fmla="*/ 1222217 w 4521152"/>
              <a:gd name="connsiteY25" fmla="*/ 1765426 h 5884753"/>
              <a:gd name="connsiteX26" fmla="*/ 1385180 w 4521152"/>
              <a:gd name="connsiteY26" fmla="*/ 1611517 h 5884753"/>
              <a:gd name="connsiteX27" fmla="*/ 1548142 w 4521152"/>
              <a:gd name="connsiteY27" fmla="*/ 1548143 h 5884753"/>
              <a:gd name="connsiteX28" fmla="*/ 1620570 w 4521152"/>
              <a:gd name="connsiteY28" fmla="*/ 1493822 h 5884753"/>
              <a:gd name="connsiteX29" fmla="*/ 1656784 w 4521152"/>
              <a:gd name="connsiteY29" fmla="*/ 1484769 h 5884753"/>
              <a:gd name="connsiteX30" fmla="*/ 1711105 w 4521152"/>
              <a:gd name="connsiteY30" fmla="*/ 1439501 h 5884753"/>
              <a:gd name="connsiteX31" fmla="*/ 1711105 w 4521152"/>
              <a:gd name="connsiteY31" fmla="*/ 1439501 h 5884753"/>
              <a:gd name="connsiteX32" fmla="*/ 1783532 w 4521152"/>
              <a:gd name="connsiteY32" fmla="*/ 1394234 h 5884753"/>
              <a:gd name="connsiteX33" fmla="*/ 1837853 w 4521152"/>
              <a:gd name="connsiteY33" fmla="*/ 1367074 h 5884753"/>
              <a:gd name="connsiteX34" fmla="*/ 1837853 w 4521152"/>
              <a:gd name="connsiteY34" fmla="*/ 1367074 h 5884753"/>
              <a:gd name="connsiteX35" fmla="*/ 2136617 w 4521152"/>
              <a:gd name="connsiteY35" fmla="*/ 1077363 h 5884753"/>
              <a:gd name="connsiteX36" fmla="*/ 2426328 w 4521152"/>
              <a:gd name="connsiteY36" fmla="*/ 887240 h 5884753"/>
              <a:gd name="connsiteX37" fmla="*/ 2706986 w 4521152"/>
              <a:gd name="connsiteY37" fmla="*/ 787652 h 5884753"/>
              <a:gd name="connsiteX38" fmla="*/ 2996697 w 4521152"/>
              <a:gd name="connsiteY38" fmla="*/ 751438 h 5884753"/>
              <a:gd name="connsiteX39" fmla="*/ 3213980 w 4521152"/>
              <a:gd name="connsiteY39" fmla="*/ 841973 h 5884753"/>
              <a:gd name="connsiteX40" fmla="*/ 3304514 w 4521152"/>
              <a:gd name="connsiteY40" fmla="*/ 1023042 h 5884753"/>
              <a:gd name="connsiteX41" fmla="*/ 3250194 w 4521152"/>
              <a:gd name="connsiteY41" fmla="*/ 1195058 h 5884753"/>
              <a:gd name="connsiteX42" fmla="*/ 3132499 w 4521152"/>
              <a:gd name="connsiteY42" fmla="*/ 1330860 h 5884753"/>
              <a:gd name="connsiteX43" fmla="*/ 2969536 w 4521152"/>
              <a:gd name="connsiteY43" fmla="*/ 1412341 h 5884753"/>
              <a:gd name="connsiteX44" fmla="*/ 2888055 w 4521152"/>
              <a:gd name="connsiteY44" fmla="*/ 1439501 h 5884753"/>
              <a:gd name="connsiteX45" fmla="*/ 2869948 w 4521152"/>
              <a:gd name="connsiteY45" fmla="*/ 1457608 h 5884753"/>
              <a:gd name="connsiteX46" fmla="*/ 2869948 w 4521152"/>
              <a:gd name="connsiteY46" fmla="*/ 1457608 h 5884753"/>
              <a:gd name="connsiteX47" fmla="*/ 2806574 w 4521152"/>
              <a:gd name="connsiteY47" fmla="*/ 1484769 h 5884753"/>
              <a:gd name="connsiteX48" fmla="*/ 2734146 w 4521152"/>
              <a:gd name="connsiteY48" fmla="*/ 1539089 h 5884753"/>
              <a:gd name="connsiteX49" fmla="*/ 2670772 w 4521152"/>
              <a:gd name="connsiteY49" fmla="*/ 1593410 h 5884753"/>
              <a:gd name="connsiteX50" fmla="*/ 2661718 w 4521152"/>
              <a:gd name="connsiteY50" fmla="*/ 1611517 h 5884753"/>
              <a:gd name="connsiteX51" fmla="*/ 2661718 w 4521152"/>
              <a:gd name="connsiteY51" fmla="*/ 1611517 h 5884753"/>
              <a:gd name="connsiteX52" fmla="*/ 2534970 w 4521152"/>
              <a:gd name="connsiteY52" fmla="*/ 1665838 h 5884753"/>
              <a:gd name="connsiteX53" fmla="*/ 2489703 w 4521152"/>
              <a:gd name="connsiteY53" fmla="*/ 1683945 h 5884753"/>
              <a:gd name="connsiteX54" fmla="*/ 2489703 w 4521152"/>
              <a:gd name="connsiteY54" fmla="*/ 1683945 h 5884753"/>
              <a:gd name="connsiteX55" fmla="*/ 2335794 w 4521152"/>
              <a:gd name="connsiteY55" fmla="*/ 1783533 h 5884753"/>
              <a:gd name="connsiteX56" fmla="*/ 2299580 w 4521152"/>
              <a:gd name="connsiteY56" fmla="*/ 1828800 h 5884753"/>
              <a:gd name="connsiteX57" fmla="*/ 2281473 w 4521152"/>
              <a:gd name="connsiteY57" fmla="*/ 1855961 h 5884753"/>
              <a:gd name="connsiteX58" fmla="*/ 2281473 w 4521152"/>
              <a:gd name="connsiteY58" fmla="*/ 1855961 h 5884753"/>
              <a:gd name="connsiteX59" fmla="*/ 2218099 w 4521152"/>
              <a:gd name="connsiteY59" fmla="*/ 1946495 h 5884753"/>
              <a:gd name="connsiteX60" fmla="*/ 2190938 w 4521152"/>
              <a:gd name="connsiteY60" fmla="*/ 2000816 h 5884753"/>
              <a:gd name="connsiteX61" fmla="*/ 2163778 w 4521152"/>
              <a:gd name="connsiteY61" fmla="*/ 2055137 h 5884753"/>
              <a:gd name="connsiteX62" fmla="*/ 2136617 w 4521152"/>
              <a:gd name="connsiteY62" fmla="*/ 2073244 h 5884753"/>
              <a:gd name="connsiteX63" fmla="*/ 2091350 w 4521152"/>
              <a:gd name="connsiteY63" fmla="*/ 2127565 h 5884753"/>
              <a:gd name="connsiteX64" fmla="*/ 2055136 w 4521152"/>
              <a:gd name="connsiteY64" fmla="*/ 2154725 h 5884753"/>
              <a:gd name="connsiteX65" fmla="*/ 2055136 w 4521152"/>
              <a:gd name="connsiteY65" fmla="*/ 2154725 h 5884753"/>
              <a:gd name="connsiteX66" fmla="*/ 1955548 w 4521152"/>
              <a:gd name="connsiteY66" fmla="*/ 2408222 h 5884753"/>
              <a:gd name="connsiteX67" fmla="*/ 1955548 w 4521152"/>
              <a:gd name="connsiteY67" fmla="*/ 2697933 h 5884753"/>
              <a:gd name="connsiteX68" fmla="*/ 1946495 w 4521152"/>
              <a:gd name="connsiteY68" fmla="*/ 2888056 h 5884753"/>
              <a:gd name="connsiteX69" fmla="*/ 2055136 w 4521152"/>
              <a:gd name="connsiteY69" fmla="*/ 3023858 h 5884753"/>
              <a:gd name="connsiteX70" fmla="*/ 2082297 w 4521152"/>
              <a:gd name="connsiteY70" fmla="*/ 3023858 h 5884753"/>
              <a:gd name="connsiteX71" fmla="*/ 2236206 w 4521152"/>
              <a:gd name="connsiteY71" fmla="*/ 2996697 h 5884753"/>
              <a:gd name="connsiteX72" fmla="*/ 2335794 w 4521152"/>
              <a:gd name="connsiteY72" fmla="*/ 2888056 h 5884753"/>
              <a:gd name="connsiteX73" fmla="*/ 2390114 w 4521152"/>
              <a:gd name="connsiteY73" fmla="*/ 2833735 h 5884753"/>
              <a:gd name="connsiteX74" fmla="*/ 2390114 w 4521152"/>
              <a:gd name="connsiteY74" fmla="*/ 2833735 h 5884753"/>
              <a:gd name="connsiteX75" fmla="*/ 2652665 w 4521152"/>
              <a:gd name="connsiteY75" fmla="*/ 2480650 h 5884753"/>
              <a:gd name="connsiteX76" fmla="*/ 2743200 w 4521152"/>
              <a:gd name="connsiteY76" fmla="*/ 2372008 h 5884753"/>
              <a:gd name="connsiteX77" fmla="*/ 2815627 w 4521152"/>
              <a:gd name="connsiteY77" fmla="*/ 2299581 h 5884753"/>
              <a:gd name="connsiteX78" fmla="*/ 2824681 w 4521152"/>
              <a:gd name="connsiteY78" fmla="*/ 2299581 h 5884753"/>
              <a:gd name="connsiteX79" fmla="*/ 2824681 w 4521152"/>
              <a:gd name="connsiteY79" fmla="*/ 2299581 h 5884753"/>
              <a:gd name="connsiteX80" fmla="*/ 2960483 w 4521152"/>
              <a:gd name="connsiteY80" fmla="*/ 2299581 h 5884753"/>
              <a:gd name="connsiteX81" fmla="*/ 3114392 w 4521152"/>
              <a:gd name="connsiteY81" fmla="*/ 2308634 h 5884753"/>
              <a:gd name="connsiteX82" fmla="*/ 3186819 w 4521152"/>
              <a:gd name="connsiteY82" fmla="*/ 2390115 h 5884753"/>
              <a:gd name="connsiteX83" fmla="*/ 3186819 w 4521152"/>
              <a:gd name="connsiteY83" fmla="*/ 2399169 h 5884753"/>
              <a:gd name="connsiteX84" fmla="*/ 3186819 w 4521152"/>
              <a:gd name="connsiteY84" fmla="*/ 2399169 h 5884753"/>
              <a:gd name="connsiteX85" fmla="*/ 3331675 w 4521152"/>
              <a:gd name="connsiteY85" fmla="*/ 2408222 h 5884753"/>
              <a:gd name="connsiteX86" fmla="*/ 3413156 w 4521152"/>
              <a:gd name="connsiteY86" fmla="*/ 2435383 h 5884753"/>
              <a:gd name="connsiteX87" fmla="*/ 3413156 w 4521152"/>
              <a:gd name="connsiteY87" fmla="*/ 2435383 h 5884753"/>
              <a:gd name="connsiteX88" fmla="*/ 3476530 w 4521152"/>
              <a:gd name="connsiteY88" fmla="*/ 2480650 h 5884753"/>
              <a:gd name="connsiteX89" fmla="*/ 3485584 w 4521152"/>
              <a:gd name="connsiteY89" fmla="*/ 2525917 h 5884753"/>
              <a:gd name="connsiteX90" fmla="*/ 3512744 w 4521152"/>
              <a:gd name="connsiteY90" fmla="*/ 2589291 h 5884753"/>
              <a:gd name="connsiteX91" fmla="*/ 3530851 w 4521152"/>
              <a:gd name="connsiteY91" fmla="*/ 2589291 h 5884753"/>
              <a:gd name="connsiteX92" fmla="*/ 3530851 w 4521152"/>
              <a:gd name="connsiteY92" fmla="*/ 2589291 h 5884753"/>
              <a:gd name="connsiteX93" fmla="*/ 3630439 w 4521152"/>
              <a:gd name="connsiteY93" fmla="*/ 2652666 h 5884753"/>
              <a:gd name="connsiteX94" fmla="*/ 3639493 w 4521152"/>
              <a:gd name="connsiteY94" fmla="*/ 2679826 h 5884753"/>
              <a:gd name="connsiteX95" fmla="*/ 3684760 w 4521152"/>
              <a:gd name="connsiteY95" fmla="*/ 2734147 h 5884753"/>
              <a:gd name="connsiteX96" fmla="*/ 3739081 w 4521152"/>
              <a:gd name="connsiteY96" fmla="*/ 2824682 h 5884753"/>
              <a:gd name="connsiteX97" fmla="*/ 3775295 w 4521152"/>
              <a:gd name="connsiteY97" fmla="*/ 2860895 h 5884753"/>
              <a:gd name="connsiteX98" fmla="*/ 3784348 w 4521152"/>
              <a:gd name="connsiteY98" fmla="*/ 2897109 h 5884753"/>
              <a:gd name="connsiteX99" fmla="*/ 3838669 w 4521152"/>
              <a:gd name="connsiteY99" fmla="*/ 2951430 h 5884753"/>
              <a:gd name="connsiteX100" fmla="*/ 3838669 w 4521152"/>
              <a:gd name="connsiteY100" fmla="*/ 2951430 h 5884753"/>
              <a:gd name="connsiteX101" fmla="*/ 4010685 w 4521152"/>
              <a:gd name="connsiteY101" fmla="*/ 3114392 h 5884753"/>
              <a:gd name="connsiteX102" fmla="*/ 4083112 w 4521152"/>
              <a:gd name="connsiteY102" fmla="*/ 3141553 h 5884753"/>
              <a:gd name="connsiteX103" fmla="*/ 4110273 w 4521152"/>
              <a:gd name="connsiteY103" fmla="*/ 3150606 h 5884753"/>
              <a:gd name="connsiteX104" fmla="*/ 4110273 w 4521152"/>
              <a:gd name="connsiteY104" fmla="*/ 3150606 h 5884753"/>
              <a:gd name="connsiteX105" fmla="*/ 4110273 w 4521152"/>
              <a:gd name="connsiteY105" fmla="*/ 3349783 h 5884753"/>
              <a:gd name="connsiteX106" fmla="*/ 4200808 w 4521152"/>
              <a:gd name="connsiteY106" fmla="*/ 3476531 h 5884753"/>
              <a:gd name="connsiteX107" fmla="*/ 4209861 w 4521152"/>
              <a:gd name="connsiteY107" fmla="*/ 3503691 h 5884753"/>
              <a:gd name="connsiteX108" fmla="*/ 4282289 w 4521152"/>
              <a:gd name="connsiteY108" fmla="*/ 3548959 h 5884753"/>
              <a:gd name="connsiteX109" fmla="*/ 4282289 w 4521152"/>
              <a:gd name="connsiteY109" fmla="*/ 3548959 h 5884753"/>
              <a:gd name="connsiteX110" fmla="*/ 4182701 w 4521152"/>
              <a:gd name="connsiteY110" fmla="*/ 3856777 h 5884753"/>
              <a:gd name="connsiteX111" fmla="*/ 4137433 w 4521152"/>
              <a:gd name="connsiteY111" fmla="*/ 3902044 h 5884753"/>
              <a:gd name="connsiteX112" fmla="*/ 4137433 w 4521152"/>
              <a:gd name="connsiteY112" fmla="*/ 3983525 h 5884753"/>
              <a:gd name="connsiteX113" fmla="*/ 4137433 w 4521152"/>
              <a:gd name="connsiteY113" fmla="*/ 3983525 h 5884753"/>
              <a:gd name="connsiteX114" fmla="*/ 4146487 w 4521152"/>
              <a:gd name="connsiteY114" fmla="*/ 4065006 h 5884753"/>
              <a:gd name="connsiteX115" fmla="*/ 4182701 w 4521152"/>
              <a:gd name="connsiteY115" fmla="*/ 4119327 h 5884753"/>
              <a:gd name="connsiteX116" fmla="*/ 4218914 w 4521152"/>
              <a:gd name="connsiteY116" fmla="*/ 4209862 h 5884753"/>
              <a:gd name="connsiteX117" fmla="*/ 4237021 w 4521152"/>
              <a:gd name="connsiteY117" fmla="*/ 4237022 h 5884753"/>
              <a:gd name="connsiteX118" fmla="*/ 4264182 w 4521152"/>
              <a:gd name="connsiteY118" fmla="*/ 4291343 h 5884753"/>
              <a:gd name="connsiteX119" fmla="*/ 4300396 w 4521152"/>
              <a:gd name="connsiteY119" fmla="*/ 4327557 h 5884753"/>
              <a:gd name="connsiteX120" fmla="*/ 4318503 w 4521152"/>
              <a:gd name="connsiteY120" fmla="*/ 4345664 h 5884753"/>
              <a:gd name="connsiteX121" fmla="*/ 4318503 w 4521152"/>
              <a:gd name="connsiteY121" fmla="*/ 4345664 h 5884753"/>
              <a:gd name="connsiteX122" fmla="*/ 4499572 w 4521152"/>
              <a:gd name="connsiteY122" fmla="*/ 4553893 h 5884753"/>
              <a:gd name="connsiteX123" fmla="*/ 4517679 w 4521152"/>
              <a:gd name="connsiteY123" fmla="*/ 4725909 h 5884753"/>
              <a:gd name="connsiteX124" fmla="*/ 4517679 w 4521152"/>
              <a:gd name="connsiteY124" fmla="*/ 4725909 h 5884753"/>
              <a:gd name="connsiteX125" fmla="*/ 4418091 w 4521152"/>
              <a:gd name="connsiteY125" fmla="*/ 4807390 h 5884753"/>
              <a:gd name="connsiteX126" fmla="*/ 4209861 w 4521152"/>
              <a:gd name="connsiteY126" fmla="*/ 4870765 h 5884753"/>
              <a:gd name="connsiteX127" fmla="*/ 4065006 w 4521152"/>
              <a:gd name="connsiteY127" fmla="*/ 4925085 h 5884753"/>
              <a:gd name="connsiteX128" fmla="*/ 4019738 w 4521152"/>
              <a:gd name="connsiteY128" fmla="*/ 4934139 h 5884753"/>
              <a:gd name="connsiteX129" fmla="*/ 4044800 w 4521152"/>
              <a:gd name="connsiteY129" fmla="*/ 4989613 h 5884753"/>
              <a:gd name="connsiteX130" fmla="*/ 4044800 w 4521152"/>
              <a:gd name="connsiteY130" fmla="*/ 4989613 h 5884753"/>
              <a:gd name="connsiteX131" fmla="*/ 4044800 w 4521152"/>
              <a:gd name="connsiteY131" fmla="*/ 4989613 h 5884753"/>
              <a:gd name="connsiteX132" fmla="*/ 3992578 w 4521152"/>
              <a:gd name="connsiteY132" fmla="*/ 5024674 h 5884753"/>
              <a:gd name="connsiteX133" fmla="*/ 4010685 w 4521152"/>
              <a:gd name="connsiteY133" fmla="*/ 5060887 h 5884753"/>
              <a:gd name="connsiteX134" fmla="*/ 4019738 w 4521152"/>
              <a:gd name="connsiteY134" fmla="*/ 5124262 h 5884753"/>
              <a:gd name="connsiteX135" fmla="*/ 3865829 w 4521152"/>
              <a:gd name="connsiteY135" fmla="*/ 5432080 h 5884753"/>
              <a:gd name="connsiteX136" fmla="*/ 3811509 w 4521152"/>
              <a:gd name="connsiteY136" fmla="*/ 5558828 h 5884753"/>
              <a:gd name="connsiteX137" fmla="*/ 3992578 w 4521152"/>
              <a:gd name="connsiteY137" fmla="*/ 5730844 h 5884753"/>
              <a:gd name="connsiteX138" fmla="*/ 4128380 w 4521152"/>
              <a:gd name="connsiteY138" fmla="*/ 5884753 h 5884753"/>
              <a:gd name="connsiteX139" fmla="*/ 4128380 w 4521152"/>
              <a:gd name="connsiteY139" fmla="*/ 5884753 h 5884753"/>
              <a:gd name="connsiteX0" fmla="*/ 0 w 4521152"/>
              <a:gd name="connsiteY0" fmla="*/ 325925 h 5884753"/>
              <a:gd name="connsiteX1" fmla="*/ 162962 w 4521152"/>
              <a:gd name="connsiteY1" fmla="*/ 135802 h 5884753"/>
              <a:gd name="connsiteX2" fmla="*/ 570368 w 4521152"/>
              <a:gd name="connsiteY2" fmla="*/ 9054 h 5884753"/>
              <a:gd name="connsiteX3" fmla="*/ 814811 w 4521152"/>
              <a:gd name="connsiteY3" fmla="*/ 0 h 5884753"/>
              <a:gd name="connsiteX4" fmla="*/ 814811 w 4521152"/>
              <a:gd name="connsiteY4" fmla="*/ 0 h 5884753"/>
              <a:gd name="connsiteX5" fmla="*/ 814811 w 4521152"/>
              <a:gd name="connsiteY5" fmla="*/ 54321 h 5884753"/>
              <a:gd name="connsiteX6" fmla="*/ 1023041 w 4521152"/>
              <a:gd name="connsiteY6" fmla="*/ 54321 h 5884753"/>
              <a:gd name="connsiteX7" fmla="*/ 1195057 w 4521152"/>
              <a:gd name="connsiteY7" fmla="*/ 117695 h 5884753"/>
              <a:gd name="connsiteX8" fmla="*/ 1394233 w 4521152"/>
              <a:gd name="connsiteY8" fmla="*/ 280658 h 5884753"/>
              <a:gd name="connsiteX9" fmla="*/ 1403287 w 4521152"/>
              <a:gd name="connsiteY9" fmla="*/ 371192 h 5884753"/>
              <a:gd name="connsiteX10" fmla="*/ 1430447 w 4521152"/>
              <a:gd name="connsiteY10" fmla="*/ 434567 h 5884753"/>
              <a:gd name="connsiteX11" fmla="*/ 1430447 w 4521152"/>
              <a:gd name="connsiteY11" fmla="*/ 434567 h 5884753"/>
              <a:gd name="connsiteX12" fmla="*/ 1430447 w 4521152"/>
              <a:gd name="connsiteY12" fmla="*/ 606583 h 5884753"/>
              <a:gd name="connsiteX13" fmla="*/ 1348966 w 4521152"/>
              <a:gd name="connsiteY13" fmla="*/ 706171 h 5884753"/>
              <a:gd name="connsiteX14" fmla="*/ 1077362 w 4521152"/>
              <a:gd name="connsiteY14" fmla="*/ 950614 h 5884753"/>
              <a:gd name="connsiteX15" fmla="*/ 832918 w 4521152"/>
              <a:gd name="connsiteY15" fmla="*/ 1158844 h 5884753"/>
              <a:gd name="connsiteX16" fmla="*/ 688063 w 4521152"/>
              <a:gd name="connsiteY16" fmla="*/ 1394234 h 5884753"/>
              <a:gd name="connsiteX17" fmla="*/ 597528 w 4521152"/>
              <a:gd name="connsiteY17" fmla="*/ 1656784 h 5884753"/>
              <a:gd name="connsiteX18" fmla="*/ 579421 w 4521152"/>
              <a:gd name="connsiteY18" fmla="*/ 1792586 h 5884753"/>
              <a:gd name="connsiteX19" fmla="*/ 579421 w 4521152"/>
              <a:gd name="connsiteY19" fmla="*/ 1792586 h 5884753"/>
              <a:gd name="connsiteX20" fmla="*/ 733330 w 4521152"/>
              <a:gd name="connsiteY20" fmla="*/ 2027977 h 5884753"/>
              <a:gd name="connsiteX21" fmla="*/ 860079 w 4521152"/>
              <a:gd name="connsiteY21" fmla="*/ 2154725 h 5884753"/>
              <a:gd name="connsiteX22" fmla="*/ 1032095 w 4521152"/>
              <a:gd name="connsiteY22" fmla="*/ 2163779 h 5884753"/>
              <a:gd name="connsiteX23" fmla="*/ 1131683 w 4521152"/>
              <a:gd name="connsiteY23" fmla="*/ 2046083 h 5884753"/>
              <a:gd name="connsiteX24" fmla="*/ 1176950 w 4521152"/>
              <a:gd name="connsiteY24" fmla="*/ 1928388 h 5884753"/>
              <a:gd name="connsiteX25" fmla="*/ 1222217 w 4521152"/>
              <a:gd name="connsiteY25" fmla="*/ 1765426 h 5884753"/>
              <a:gd name="connsiteX26" fmla="*/ 1385180 w 4521152"/>
              <a:gd name="connsiteY26" fmla="*/ 1611517 h 5884753"/>
              <a:gd name="connsiteX27" fmla="*/ 1548142 w 4521152"/>
              <a:gd name="connsiteY27" fmla="*/ 1548143 h 5884753"/>
              <a:gd name="connsiteX28" fmla="*/ 1620570 w 4521152"/>
              <a:gd name="connsiteY28" fmla="*/ 1493822 h 5884753"/>
              <a:gd name="connsiteX29" fmla="*/ 1656784 w 4521152"/>
              <a:gd name="connsiteY29" fmla="*/ 1484769 h 5884753"/>
              <a:gd name="connsiteX30" fmla="*/ 1711105 w 4521152"/>
              <a:gd name="connsiteY30" fmla="*/ 1439501 h 5884753"/>
              <a:gd name="connsiteX31" fmla="*/ 1711105 w 4521152"/>
              <a:gd name="connsiteY31" fmla="*/ 1439501 h 5884753"/>
              <a:gd name="connsiteX32" fmla="*/ 1783532 w 4521152"/>
              <a:gd name="connsiteY32" fmla="*/ 1394234 h 5884753"/>
              <a:gd name="connsiteX33" fmla="*/ 1837853 w 4521152"/>
              <a:gd name="connsiteY33" fmla="*/ 1367074 h 5884753"/>
              <a:gd name="connsiteX34" fmla="*/ 1837853 w 4521152"/>
              <a:gd name="connsiteY34" fmla="*/ 1367074 h 5884753"/>
              <a:gd name="connsiteX35" fmla="*/ 2136617 w 4521152"/>
              <a:gd name="connsiteY35" fmla="*/ 1077363 h 5884753"/>
              <a:gd name="connsiteX36" fmla="*/ 2426328 w 4521152"/>
              <a:gd name="connsiteY36" fmla="*/ 887240 h 5884753"/>
              <a:gd name="connsiteX37" fmla="*/ 2706986 w 4521152"/>
              <a:gd name="connsiteY37" fmla="*/ 787652 h 5884753"/>
              <a:gd name="connsiteX38" fmla="*/ 2996697 w 4521152"/>
              <a:gd name="connsiteY38" fmla="*/ 751438 h 5884753"/>
              <a:gd name="connsiteX39" fmla="*/ 3213980 w 4521152"/>
              <a:gd name="connsiteY39" fmla="*/ 841973 h 5884753"/>
              <a:gd name="connsiteX40" fmla="*/ 3304514 w 4521152"/>
              <a:gd name="connsiteY40" fmla="*/ 1023042 h 5884753"/>
              <a:gd name="connsiteX41" fmla="*/ 3250194 w 4521152"/>
              <a:gd name="connsiteY41" fmla="*/ 1195058 h 5884753"/>
              <a:gd name="connsiteX42" fmla="*/ 3132499 w 4521152"/>
              <a:gd name="connsiteY42" fmla="*/ 1330860 h 5884753"/>
              <a:gd name="connsiteX43" fmla="*/ 2969536 w 4521152"/>
              <a:gd name="connsiteY43" fmla="*/ 1412341 h 5884753"/>
              <a:gd name="connsiteX44" fmla="*/ 2888055 w 4521152"/>
              <a:gd name="connsiteY44" fmla="*/ 1439501 h 5884753"/>
              <a:gd name="connsiteX45" fmla="*/ 2869948 w 4521152"/>
              <a:gd name="connsiteY45" fmla="*/ 1457608 h 5884753"/>
              <a:gd name="connsiteX46" fmla="*/ 2869948 w 4521152"/>
              <a:gd name="connsiteY46" fmla="*/ 1457608 h 5884753"/>
              <a:gd name="connsiteX47" fmla="*/ 2806574 w 4521152"/>
              <a:gd name="connsiteY47" fmla="*/ 1484769 h 5884753"/>
              <a:gd name="connsiteX48" fmla="*/ 2734146 w 4521152"/>
              <a:gd name="connsiteY48" fmla="*/ 1539089 h 5884753"/>
              <a:gd name="connsiteX49" fmla="*/ 2670772 w 4521152"/>
              <a:gd name="connsiteY49" fmla="*/ 1593410 h 5884753"/>
              <a:gd name="connsiteX50" fmla="*/ 2661718 w 4521152"/>
              <a:gd name="connsiteY50" fmla="*/ 1611517 h 5884753"/>
              <a:gd name="connsiteX51" fmla="*/ 2661718 w 4521152"/>
              <a:gd name="connsiteY51" fmla="*/ 1611517 h 5884753"/>
              <a:gd name="connsiteX52" fmla="*/ 2534970 w 4521152"/>
              <a:gd name="connsiteY52" fmla="*/ 1665838 h 5884753"/>
              <a:gd name="connsiteX53" fmla="*/ 2489703 w 4521152"/>
              <a:gd name="connsiteY53" fmla="*/ 1683945 h 5884753"/>
              <a:gd name="connsiteX54" fmla="*/ 2489703 w 4521152"/>
              <a:gd name="connsiteY54" fmla="*/ 1683945 h 5884753"/>
              <a:gd name="connsiteX55" fmla="*/ 2335794 w 4521152"/>
              <a:gd name="connsiteY55" fmla="*/ 1783533 h 5884753"/>
              <a:gd name="connsiteX56" fmla="*/ 2299580 w 4521152"/>
              <a:gd name="connsiteY56" fmla="*/ 1828800 h 5884753"/>
              <a:gd name="connsiteX57" fmla="*/ 2281473 w 4521152"/>
              <a:gd name="connsiteY57" fmla="*/ 1855961 h 5884753"/>
              <a:gd name="connsiteX58" fmla="*/ 2281473 w 4521152"/>
              <a:gd name="connsiteY58" fmla="*/ 1855961 h 5884753"/>
              <a:gd name="connsiteX59" fmla="*/ 2218099 w 4521152"/>
              <a:gd name="connsiteY59" fmla="*/ 1946495 h 5884753"/>
              <a:gd name="connsiteX60" fmla="*/ 2190938 w 4521152"/>
              <a:gd name="connsiteY60" fmla="*/ 2000816 h 5884753"/>
              <a:gd name="connsiteX61" fmla="*/ 2163778 w 4521152"/>
              <a:gd name="connsiteY61" fmla="*/ 2055137 h 5884753"/>
              <a:gd name="connsiteX62" fmla="*/ 2136617 w 4521152"/>
              <a:gd name="connsiteY62" fmla="*/ 2073244 h 5884753"/>
              <a:gd name="connsiteX63" fmla="*/ 2091350 w 4521152"/>
              <a:gd name="connsiteY63" fmla="*/ 2127565 h 5884753"/>
              <a:gd name="connsiteX64" fmla="*/ 2055136 w 4521152"/>
              <a:gd name="connsiteY64" fmla="*/ 2154725 h 5884753"/>
              <a:gd name="connsiteX65" fmla="*/ 2055136 w 4521152"/>
              <a:gd name="connsiteY65" fmla="*/ 2154725 h 5884753"/>
              <a:gd name="connsiteX66" fmla="*/ 1955548 w 4521152"/>
              <a:gd name="connsiteY66" fmla="*/ 2408222 h 5884753"/>
              <a:gd name="connsiteX67" fmla="*/ 1955548 w 4521152"/>
              <a:gd name="connsiteY67" fmla="*/ 2697933 h 5884753"/>
              <a:gd name="connsiteX68" fmla="*/ 1946495 w 4521152"/>
              <a:gd name="connsiteY68" fmla="*/ 2888056 h 5884753"/>
              <a:gd name="connsiteX69" fmla="*/ 2055136 w 4521152"/>
              <a:gd name="connsiteY69" fmla="*/ 3023858 h 5884753"/>
              <a:gd name="connsiteX70" fmla="*/ 2082297 w 4521152"/>
              <a:gd name="connsiteY70" fmla="*/ 3023858 h 5884753"/>
              <a:gd name="connsiteX71" fmla="*/ 2236206 w 4521152"/>
              <a:gd name="connsiteY71" fmla="*/ 2996697 h 5884753"/>
              <a:gd name="connsiteX72" fmla="*/ 2335794 w 4521152"/>
              <a:gd name="connsiteY72" fmla="*/ 2888056 h 5884753"/>
              <a:gd name="connsiteX73" fmla="*/ 2390114 w 4521152"/>
              <a:gd name="connsiteY73" fmla="*/ 2833735 h 5884753"/>
              <a:gd name="connsiteX74" fmla="*/ 2390114 w 4521152"/>
              <a:gd name="connsiteY74" fmla="*/ 2833735 h 5884753"/>
              <a:gd name="connsiteX75" fmla="*/ 2652665 w 4521152"/>
              <a:gd name="connsiteY75" fmla="*/ 2480650 h 5884753"/>
              <a:gd name="connsiteX76" fmla="*/ 2743200 w 4521152"/>
              <a:gd name="connsiteY76" fmla="*/ 2372008 h 5884753"/>
              <a:gd name="connsiteX77" fmla="*/ 2815627 w 4521152"/>
              <a:gd name="connsiteY77" fmla="*/ 2299581 h 5884753"/>
              <a:gd name="connsiteX78" fmla="*/ 2824681 w 4521152"/>
              <a:gd name="connsiteY78" fmla="*/ 2299581 h 5884753"/>
              <a:gd name="connsiteX79" fmla="*/ 2824681 w 4521152"/>
              <a:gd name="connsiteY79" fmla="*/ 2299581 h 5884753"/>
              <a:gd name="connsiteX80" fmla="*/ 2960483 w 4521152"/>
              <a:gd name="connsiteY80" fmla="*/ 2299581 h 5884753"/>
              <a:gd name="connsiteX81" fmla="*/ 3114392 w 4521152"/>
              <a:gd name="connsiteY81" fmla="*/ 2308634 h 5884753"/>
              <a:gd name="connsiteX82" fmla="*/ 3186819 w 4521152"/>
              <a:gd name="connsiteY82" fmla="*/ 2390115 h 5884753"/>
              <a:gd name="connsiteX83" fmla="*/ 3186819 w 4521152"/>
              <a:gd name="connsiteY83" fmla="*/ 2399169 h 5884753"/>
              <a:gd name="connsiteX84" fmla="*/ 3186819 w 4521152"/>
              <a:gd name="connsiteY84" fmla="*/ 2399169 h 5884753"/>
              <a:gd name="connsiteX85" fmla="*/ 3331675 w 4521152"/>
              <a:gd name="connsiteY85" fmla="*/ 2408222 h 5884753"/>
              <a:gd name="connsiteX86" fmla="*/ 3413156 w 4521152"/>
              <a:gd name="connsiteY86" fmla="*/ 2435383 h 5884753"/>
              <a:gd name="connsiteX87" fmla="*/ 3413156 w 4521152"/>
              <a:gd name="connsiteY87" fmla="*/ 2435383 h 5884753"/>
              <a:gd name="connsiteX88" fmla="*/ 3476530 w 4521152"/>
              <a:gd name="connsiteY88" fmla="*/ 2480650 h 5884753"/>
              <a:gd name="connsiteX89" fmla="*/ 3485584 w 4521152"/>
              <a:gd name="connsiteY89" fmla="*/ 2525917 h 5884753"/>
              <a:gd name="connsiteX90" fmla="*/ 3512744 w 4521152"/>
              <a:gd name="connsiteY90" fmla="*/ 2589291 h 5884753"/>
              <a:gd name="connsiteX91" fmla="*/ 3530851 w 4521152"/>
              <a:gd name="connsiteY91" fmla="*/ 2589291 h 5884753"/>
              <a:gd name="connsiteX92" fmla="*/ 3530851 w 4521152"/>
              <a:gd name="connsiteY92" fmla="*/ 2589291 h 5884753"/>
              <a:gd name="connsiteX93" fmla="*/ 3630439 w 4521152"/>
              <a:gd name="connsiteY93" fmla="*/ 2652666 h 5884753"/>
              <a:gd name="connsiteX94" fmla="*/ 3639493 w 4521152"/>
              <a:gd name="connsiteY94" fmla="*/ 2679826 h 5884753"/>
              <a:gd name="connsiteX95" fmla="*/ 3684760 w 4521152"/>
              <a:gd name="connsiteY95" fmla="*/ 2734147 h 5884753"/>
              <a:gd name="connsiteX96" fmla="*/ 3739081 w 4521152"/>
              <a:gd name="connsiteY96" fmla="*/ 2824682 h 5884753"/>
              <a:gd name="connsiteX97" fmla="*/ 3775295 w 4521152"/>
              <a:gd name="connsiteY97" fmla="*/ 2860895 h 5884753"/>
              <a:gd name="connsiteX98" fmla="*/ 3784348 w 4521152"/>
              <a:gd name="connsiteY98" fmla="*/ 2897109 h 5884753"/>
              <a:gd name="connsiteX99" fmla="*/ 3838669 w 4521152"/>
              <a:gd name="connsiteY99" fmla="*/ 2951430 h 5884753"/>
              <a:gd name="connsiteX100" fmla="*/ 3838669 w 4521152"/>
              <a:gd name="connsiteY100" fmla="*/ 2951430 h 5884753"/>
              <a:gd name="connsiteX101" fmla="*/ 4010685 w 4521152"/>
              <a:gd name="connsiteY101" fmla="*/ 3114392 h 5884753"/>
              <a:gd name="connsiteX102" fmla="*/ 4083112 w 4521152"/>
              <a:gd name="connsiteY102" fmla="*/ 3141553 h 5884753"/>
              <a:gd name="connsiteX103" fmla="*/ 4110273 w 4521152"/>
              <a:gd name="connsiteY103" fmla="*/ 3150606 h 5884753"/>
              <a:gd name="connsiteX104" fmla="*/ 4110273 w 4521152"/>
              <a:gd name="connsiteY104" fmla="*/ 3150606 h 5884753"/>
              <a:gd name="connsiteX105" fmla="*/ 4110273 w 4521152"/>
              <a:gd name="connsiteY105" fmla="*/ 3349783 h 5884753"/>
              <a:gd name="connsiteX106" fmla="*/ 4200808 w 4521152"/>
              <a:gd name="connsiteY106" fmla="*/ 3476531 h 5884753"/>
              <a:gd name="connsiteX107" fmla="*/ 4209861 w 4521152"/>
              <a:gd name="connsiteY107" fmla="*/ 3503691 h 5884753"/>
              <a:gd name="connsiteX108" fmla="*/ 4282289 w 4521152"/>
              <a:gd name="connsiteY108" fmla="*/ 3548959 h 5884753"/>
              <a:gd name="connsiteX109" fmla="*/ 4282289 w 4521152"/>
              <a:gd name="connsiteY109" fmla="*/ 3548959 h 5884753"/>
              <a:gd name="connsiteX110" fmla="*/ 4182701 w 4521152"/>
              <a:gd name="connsiteY110" fmla="*/ 3856777 h 5884753"/>
              <a:gd name="connsiteX111" fmla="*/ 4137433 w 4521152"/>
              <a:gd name="connsiteY111" fmla="*/ 3902044 h 5884753"/>
              <a:gd name="connsiteX112" fmla="*/ 4137433 w 4521152"/>
              <a:gd name="connsiteY112" fmla="*/ 3983525 h 5884753"/>
              <a:gd name="connsiteX113" fmla="*/ 4137433 w 4521152"/>
              <a:gd name="connsiteY113" fmla="*/ 3983525 h 5884753"/>
              <a:gd name="connsiteX114" fmla="*/ 4146487 w 4521152"/>
              <a:gd name="connsiteY114" fmla="*/ 4065006 h 5884753"/>
              <a:gd name="connsiteX115" fmla="*/ 4182701 w 4521152"/>
              <a:gd name="connsiteY115" fmla="*/ 4119327 h 5884753"/>
              <a:gd name="connsiteX116" fmla="*/ 4218914 w 4521152"/>
              <a:gd name="connsiteY116" fmla="*/ 4209862 h 5884753"/>
              <a:gd name="connsiteX117" fmla="*/ 4237021 w 4521152"/>
              <a:gd name="connsiteY117" fmla="*/ 4237022 h 5884753"/>
              <a:gd name="connsiteX118" fmla="*/ 4264182 w 4521152"/>
              <a:gd name="connsiteY118" fmla="*/ 4291343 h 5884753"/>
              <a:gd name="connsiteX119" fmla="*/ 4300396 w 4521152"/>
              <a:gd name="connsiteY119" fmla="*/ 4327557 h 5884753"/>
              <a:gd name="connsiteX120" fmla="*/ 4318503 w 4521152"/>
              <a:gd name="connsiteY120" fmla="*/ 4345664 h 5884753"/>
              <a:gd name="connsiteX121" fmla="*/ 4318503 w 4521152"/>
              <a:gd name="connsiteY121" fmla="*/ 4345664 h 5884753"/>
              <a:gd name="connsiteX122" fmla="*/ 4499572 w 4521152"/>
              <a:gd name="connsiteY122" fmla="*/ 4553893 h 5884753"/>
              <a:gd name="connsiteX123" fmla="*/ 4517679 w 4521152"/>
              <a:gd name="connsiteY123" fmla="*/ 4725909 h 5884753"/>
              <a:gd name="connsiteX124" fmla="*/ 4517679 w 4521152"/>
              <a:gd name="connsiteY124" fmla="*/ 4725909 h 5884753"/>
              <a:gd name="connsiteX125" fmla="*/ 4418091 w 4521152"/>
              <a:gd name="connsiteY125" fmla="*/ 4807390 h 5884753"/>
              <a:gd name="connsiteX126" fmla="*/ 4209861 w 4521152"/>
              <a:gd name="connsiteY126" fmla="*/ 4870765 h 5884753"/>
              <a:gd name="connsiteX127" fmla="*/ 4065006 w 4521152"/>
              <a:gd name="connsiteY127" fmla="*/ 4925085 h 5884753"/>
              <a:gd name="connsiteX128" fmla="*/ 4019738 w 4521152"/>
              <a:gd name="connsiteY128" fmla="*/ 4934139 h 5884753"/>
              <a:gd name="connsiteX129" fmla="*/ 4044800 w 4521152"/>
              <a:gd name="connsiteY129" fmla="*/ 4989613 h 5884753"/>
              <a:gd name="connsiteX130" fmla="*/ 4044800 w 4521152"/>
              <a:gd name="connsiteY130" fmla="*/ 4989613 h 5884753"/>
              <a:gd name="connsiteX131" fmla="*/ 4044800 w 4521152"/>
              <a:gd name="connsiteY131" fmla="*/ 4989613 h 5884753"/>
              <a:gd name="connsiteX132" fmla="*/ 4044800 w 4521152"/>
              <a:gd name="connsiteY132" fmla="*/ 5061621 h 5884753"/>
              <a:gd name="connsiteX133" fmla="*/ 4010685 w 4521152"/>
              <a:gd name="connsiteY133" fmla="*/ 5060887 h 5884753"/>
              <a:gd name="connsiteX134" fmla="*/ 4019738 w 4521152"/>
              <a:gd name="connsiteY134" fmla="*/ 5124262 h 5884753"/>
              <a:gd name="connsiteX135" fmla="*/ 3865829 w 4521152"/>
              <a:gd name="connsiteY135" fmla="*/ 5432080 h 5884753"/>
              <a:gd name="connsiteX136" fmla="*/ 3811509 w 4521152"/>
              <a:gd name="connsiteY136" fmla="*/ 5558828 h 5884753"/>
              <a:gd name="connsiteX137" fmla="*/ 3992578 w 4521152"/>
              <a:gd name="connsiteY137" fmla="*/ 5730844 h 5884753"/>
              <a:gd name="connsiteX138" fmla="*/ 4128380 w 4521152"/>
              <a:gd name="connsiteY138" fmla="*/ 5884753 h 5884753"/>
              <a:gd name="connsiteX139" fmla="*/ 4128380 w 4521152"/>
              <a:gd name="connsiteY139" fmla="*/ 5884753 h 5884753"/>
              <a:gd name="connsiteX0" fmla="*/ 0 w 4521152"/>
              <a:gd name="connsiteY0" fmla="*/ 325925 h 5884753"/>
              <a:gd name="connsiteX1" fmla="*/ 162962 w 4521152"/>
              <a:gd name="connsiteY1" fmla="*/ 135802 h 5884753"/>
              <a:gd name="connsiteX2" fmla="*/ 570368 w 4521152"/>
              <a:gd name="connsiteY2" fmla="*/ 9054 h 5884753"/>
              <a:gd name="connsiteX3" fmla="*/ 814811 w 4521152"/>
              <a:gd name="connsiteY3" fmla="*/ 0 h 5884753"/>
              <a:gd name="connsiteX4" fmla="*/ 814811 w 4521152"/>
              <a:gd name="connsiteY4" fmla="*/ 0 h 5884753"/>
              <a:gd name="connsiteX5" fmla="*/ 814811 w 4521152"/>
              <a:gd name="connsiteY5" fmla="*/ 54321 h 5884753"/>
              <a:gd name="connsiteX6" fmla="*/ 1023041 w 4521152"/>
              <a:gd name="connsiteY6" fmla="*/ 54321 h 5884753"/>
              <a:gd name="connsiteX7" fmla="*/ 1195057 w 4521152"/>
              <a:gd name="connsiteY7" fmla="*/ 117695 h 5884753"/>
              <a:gd name="connsiteX8" fmla="*/ 1394233 w 4521152"/>
              <a:gd name="connsiteY8" fmla="*/ 280658 h 5884753"/>
              <a:gd name="connsiteX9" fmla="*/ 1403287 w 4521152"/>
              <a:gd name="connsiteY9" fmla="*/ 371192 h 5884753"/>
              <a:gd name="connsiteX10" fmla="*/ 1430447 w 4521152"/>
              <a:gd name="connsiteY10" fmla="*/ 434567 h 5884753"/>
              <a:gd name="connsiteX11" fmla="*/ 1430447 w 4521152"/>
              <a:gd name="connsiteY11" fmla="*/ 434567 h 5884753"/>
              <a:gd name="connsiteX12" fmla="*/ 1430447 w 4521152"/>
              <a:gd name="connsiteY12" fmla="*/ 606583 h 5884753"/>
              <a:gd name="connsiteX13" fmla="*/ 1348966 w 4521152"/>
              <a:gd name="connsiteY13" fmla="*/ 706171 h 5884753"/>
              <a:gd name="connsiteX14" fmla="*/ 1077362 w 4521152"/>
              <a:gd name="connsiteY14" fmla="*/ 950614 h 5884753"/>
              <a:gd name="connsiteX15" fmla="*/ 832918 w 4521152"/>
              <a:gd name="connsiteY15" fmla="*/ 1158844 h 5884753"/>
              <a:gd name="connsiteX16" fmla="*/ 688063 w 4521152"/>
              <a:gd name="connsiteY16" fmla="*/ 1394234 h 5884753"/>
              <a:gd name="connsiteX17" fmla="*/ 597528 w 4521152"/>
              <a:gd name="connsiteY17" fmla="*/ 1656784 h 5884753"/>
              <a:gd name="connsiteX18" fmla="*/ 579421 w 4521152"/>
              <a:gd name="connsiteY18" fmla="*/ 1792586 h 5884753"/>
              <a:gd name="connsiteX19" fmla="*/ 579421 w 4521152"/>
              <a:gd name="connsiteY19" fmla="*/ 1792586 h 5884753"/>
              <a:gd name="connsiteX20" fmla="*/ 733330 w 4521152"/>
              <a:gd name="connsiteY20" fmla="*/ 2027977 h 5884753"/>
              <a:gd name="connsiteX21" fmla="*/ 860079 w 4521152"/>
              <a:gd name="connsiteY21" fmla="*/ 2154725 h 5884753"/>
              <a:gd name="connsiteX22" fmla="*/ 1032095 w 4521152"/>
              <a:gd name="connsiteY22" fmla="*/ 2163779 h 5884753"/>
              <a:gd name="connsiteX23" fmla="*/ 1131683 w 4521152"/>
              <a:gd name="connsiteY23" fmla="*/ 2046083 h 5884753"/>
              <a:gd name="connsiteX24" fmla="*/ 1176950 w 4521152"/>
              <a:gd name="connsiteY24" fmla="*/ 1928388 h 5884753"/>
              <a:gd name="connsiteX25" fmla="*/ 1222217 w 4521152"/>
              <a:gd name="connsiteY25" fmla="*/ 1765426 h 5884753"/>
              <a:gd name="connsiteX26" fmla="*/ 1385180 w 4521152"/>
              <a:gd name="connsiteY26" fmla="*/ 1611517 h 5884753"/>
              <a:gd name="connsiteX27" fmla="*/ 1548142 w 4521152"/>
              <a:gd name="connsiteY27" fmla="*/ 1548143 h 5884753"/>
              <a:gd name="connsiteX28" fmla="*/ 1620570 w 4521152"/>
              <a:gd name="connsiteY28" fmla="*/ 1493822 h 5884753"/>
              <a:gd name="connsiteX29" fmla="*/ 1656784 w 4521152"/>
              <a:gd name="connsiteY29" fmla="*/ 1484769 h 5884753"/>
              <a:gd name="connsiteX30" fmla="*/ 1711105 w 4521152"/>
              <a:gd name="connsiteY30" fmla="*/ 1439501 h 5884753"/>
              <a:gd name="connsiteX31" fmla="*/ 1711105 w 4521152"/>
              <a:gd name="connsiteY31" fmla="*/ 1439501 h 5884753"/>
              <a:gd name="connsiteX32" fmla="*/ 1783532 w 4521152"/>
              <a:gd name="connsiteY32" fmla="*/ 1394234 h 5884753"/>
              <a:gd name="connsiteX33" fmla="*/ 1837853 w 4521152"/>
              <a:gd name="connsiteY33" fmla="*/ 1367074 h 5884753"/>
              <a:gd name="connsiteX34" fmla="*/ 1837853 w 4521152"/>
              <a:gd name="connsiteY34" fmla="*/ 1367074 h 5884753"/>
              <a:gd name="connsiteX35" fmla="*/ 2136617 w 4521152"/>
              <a:gd name="connsiteY35" fmla="*/ 1077363 h 5884753"/>
              <a:gd name="connsiteX36" fmla="*/ 2426328 w 4521152"/>
              <a:gd name="connsiteY36" fmla="*/ 887240 h 5884753"/>
              <a:gd name="connsiteX37" fmla="*/ 2706986 w 4521152"/>
              <a:gd name="connsiteY37" fmla="*/ 787652 h 5884753"/>
              <a:gd name="connsiteX38" fmla="*/ 2996697 w 4521152"/>
              <a:gd name="connsiteY38" fmla="*/ 751438 h 5884753"/>
              <a:gd name="connsiteX39" fmla="*/ 3213980 w 4521152"/>
              <a:gd name="connsiteY39" fmla="*/ 841973 h 5884753"/>
              <a:gd name="connsiteX40" fmla="*/ 3304514 w 4521152"/>
              <a:gd name="connsiteY40" fmla="*/ 1023042 h 5884753"/>
              <a:gd name="connsiteX41" fmla="*/ 3250194 w 4521152"/>
              <a:gd name="connsiteY41" fmla="*/ 1195058 h 5884753"/>
              <a:gd name="connsiteX42" fmla="*/ 3132499 w 4521152"/>
              <a:gd name="connsiteY42" fmla="*/ 1330860 h 5884753"/>
              <a:gd name="connsiteX43" fmla="*/ 2969536 w 4521152"/>
              <a:gd name="connsiteY43" fmla="*/ 1412341 h 5884753"/>
              <a:gd name="connsiteX44" fmla="*/ 2888055 w 4521152"/>
              <a:gd name="connsiteY44" fmla="*/ 1439501 h 5884753"/>
              <a:gd name="connsiteX45" fmla="*/ 2869948 w 4521152"/>
              <a:gd name="connsiteY45" fmla="*/ 1457608 h 5884753"/>
              <a:gd name="connsiteX46" fmla="*/ 2869948 w 4521152"/>
              <a:gd name="connsiteY46" fmla="*/ 1457608 h 5884753"/>
              <a:gd name="connsiteX47" fmla="*/ 2806574 w 4521152"/>
              <a:gd name="connsiteY47" fmla="*/ 1484769 h 5884753"/>
              <a:gd name="connsiteX48" fmla="*/ 2734146 w 4521152"/>
              <a:gd name="connsiteY48" fmla="*/ 1539089 h 5884753"/>
              <a:gd name="connsiteX49" fmla="*/ 2670772 w 4521152"/>
              <a:gd name="connsiteY49" fmla="*/ 1593410 h 5884753"/>
              <a:gd name="connsiteX50" fmla="*/ 2661718 w 4521152"/>
              <a:gd name="connsiteY50" fmla="*/ 1611517 h 5884753"/>
              <a:gd name="connsiteX51" fmla="*/ 2661718 w 4521152"/>
              <a:gd name="connsiteY51" fmla="*/ 1611517 h 5884753"/>
              <a:gd name="connsiteX52" fmla="*/ 2534970 w 4521152"/>
              <a:gd name="connsiteY52" fmla="*/ 1665838 h 5884753"/>
              <a:gd name="connsiteX53" fmla="*/ 2489703 w 4521152"/>
              <a:gd name="connsiteY53" fmla="*/ 1683945 h 5884753"/>
              <a:gd name="connsiteX54" fmla="*/ 2489703 w 4521152"/>
              <a:gd name="connsiteY54" fmla="*/ 1683945 h 5884753"/>
              <a:gd name="connsiteX55" fmla="*/ 2335794 w 4521152"/>
              <a:gd name="connsiteY55" fmla="*/ 1783533 h 5884753"/>
              <a:gd name="connsiteX56" fmla="*/ 2299580 w 4521152"/>
              <a:gd name="connsiteY56" fmla="*/ 1828800 h 5884753"/>
              <a:gd name="connsiteX57" fmla="*/ 2281473 w 4521152"/>
              <a:gd name="connsiteY57" fmla="*/ 1855961 h 5884753"/>
              <a:gd name="connsiteX58" fmla="*/ 2281473 w 4521152"/>
              <a:gd name="connsiteY58" fmla="*/ 1855961 h 5884753"/>
              <a:gd name="connsiteX59" fmla="*/ 2218099 w 4521152"/>
              <a:gd name="connsiteY59" fmla="*/ 1946495 h 5884753"/>
              <a:gd name="connsiteX60" fmla="*/ 2190938 w 4521152"/>
              <a:gd name="connsiteY60" fmla="*/ 2000816 h 5884753"/>
              <a:gd name="connsiteX61" fmla="*/ 2163778 w 4521152"/>
              <a:gd name="connsiteY61" fmla="*/ 2055137 h 5884753"/>
              <a:gd name="connsiteX62" fmla="*/ 2136617 w 4521152"/>
              <a:gd name="connsiteY62" fmla="*/ 2073244 h 5884753"/>
              <a:gd name="connsiteX63" fmla="*/ 2091350 w 4521152"/>
              <a:gd name="connsiteY63" fmla="*/ 2127565 h 5884753"/>
              <a:gd name="connsiteX64" fmla="*/ 2055136 w 4521152"/>
              <a:gd name="connsiteY64" fmla="*/ 2154725 h 5884753"/>
              <a:gd name="connsiteX65" fmla="*/ 2055136 w 4521152"/>
              <a:gd name="connsiteY65" fmla="*/ 2154725 h 5884753"/>
              <a:gd name="connsiteX66" fmla="*/ 1955548 w 4521152"/>
              <a:gd name="connsiteY66" fmla="*/ 2408222 h 5884753"/>
              <a:gd name="connsiteX67" fmla="*/ 1955548 w 4521152"/>
              <a:gd name="connsiteY67" fmla="*/ 2697933 h 5884753"/>
              <a:gd name="connsiteX68" fmla="*/ 1946495 w 4521152"/>
              <a:gd name="connsiteY68" fmla="*/ 2888056 h 5884753"/>
              <a:gd name="connsiteX69" fmla="*/ 2055136 w 4521152"/>
              <a:gd name="connsiteY69" fmla="*/ 3023858 h 5884753"/>
              <a:gd name="connsiteX70" fmla="*/ 2082297 w 4521152"/>
              <a:gd name="connsiteY70" fmla="*/ 3023858 h 5884753"/>
              <a:gd name="connsiteX71" fmla="*/ 2236206 w 4521152"/>
              <a:gd name="connsiteY71" fmla="*/ 2996697 h 5884753"/>
              <a:gd name="connsiteX72" fmla="*/ 2335794 w 4521152"/>
              <a:gd name="connsiteY72" fmla="*/ 2888056 h 5884753"/>
              <a:gd name="connsiteX73" fmla="*/ 2390114 w 4521152"/>
              <a:gd name="connsiteY73" fmla="*/ 2833735 h 5884753"/>
              <a:gd name="connsiteX74" fmla="*/ 2390114 w 4521152"/>
              <a:gd name="connsiteY74" fmla="*/ 2833735 h 5884753"/>
              <a:gd name="connsiteX75" fmla="*/ 2652665 w 4521152"/>
              <a:gd name="connsiteY75" fmla="*/ 2480650 h 5884753"/>
              <a:gd name="connsiteX76" fmla="*/ 2743200 w 4521152"/>
              <a:gd name="connsiteY76" fmla="*/ 2372008 h 5884753"/>
              <a:gd name="connsiteX77" fmla="*/ 2815627 w 4521152"/>
              <a:gd name="connsiteY77" fmla="*/ 2299581 h 5884753"/>
              <a:gd name="connsiteX78" fmla="*/ 2824681 w 4521152"/>
              <a:gd name="connsiteY78" fmla="*/ 2299581 h 5884753"/>
              <a:gd name="connsiteX79" fmla="*/ 2824681 w 4521152"/>
              <a:gd name="connsiteY79" fmla="*/ 2299581 h 5884753"/>
              <a:gd name="connsiteX80" fmla="*/ 2960483 w 4521152"/>
              <a:gd name="connsiteY80" fmla="*/ 2299581 h 5884753"/>
              <a:gd name="connsiteX81" fmla="*/ 3114392 w 4521152"/>
              <a:gd name="connsiteY81" fmla="*/ 2308634 h 5884753"/>
              <a:gd name="connsiteX82" fmla="*/ 3186819 w 4521152"/>
              <a:gd name="connsiteY82" fmla="*/ 2390115 h 5884753"/>
              <a:gd name="connsiteX83" fmla="*/ 3186819 w 4521152"/>
              <a:gd name="connsiteY83" fmla="*/ 2399169 h 5884753"/>
              <a:gd name="connsiteX84" fmla="*/ 3186819 w 4521152"/>
              <a:gd name="connsiteY84" fmla="*/ 2399169 h 5884753"/>
              <a:gd name="connsiteX85" fmla="*/ 3331675 w 4521152"/>
              <a:gd name="connsiteY85" fmla="*/ 2408222 h 5884753"/>
              <a:gd name="connsiteX86" fmla="*/ 3413156 w 4521152"/>
              <a:gd name="connsiteY86" fmla="*/ 2435383 h 5884753"/>
              <a:gd name="connsiteX87" fmla="*/ 3413156 w 4521152"/>
              <a:gd name="connsiteY87" fmla="*/ 2435383 h 5884753"/>
              <a:gd name="connsiteX88" fmla="*/ 3476530 w 4521152"/>
              <a:gd name="connsiteY88" fmla="*/ 2480650 h 5884753"/>
              <a:gd name="connsiteX89" fmla="*/ 3485584 w 4521152"/>
              <a:gd name="connsiteY89" fmla="*/ 2525917 h 5884753"/>
              <a:gd name="connsiteX90" fmla="*/ 3512744 w 4521152"/>
              <a:gd name="connsiteY90" fmla="*/ 2589291 h 5884753"/>
              <a:gd name="connsiteX91" fmla="*/ 3530851 w 4521152"/>
              <a:gd name="connsiteY91" fmla="*/ 2589291 h 5884753"/>
              <a:gd name="connsiteX92" fmla="*/ 3530851 w 4521152"/>
              <a:gd name="connsiteY92" fmla="*/ 2589291 h 5884753"/>
              <a:gd name="connsiteX93" fmla="*/ 3630439 w 4521152"/>
              <a:gd name="connsiteY93" fmla="*/ 2652666 h 5884753"/>
              <a:gd name="connsiteX94" fmla="*/ 3639493 w 4521152"/>
              <a:gd name="connsiteY94" fmla="*/ 2679826 h 5884753"/>
              <a:gd name="connsiteX95" fmla="*/ 3684760 w 4521152"/>
              <a:gd name="connsiteY95" fmla="*/ 2734147 h 5884753"/>
              <a:gd name="connsiteX96" fmla="*/ 3739081 w 4521152"/>
              <a:gd name="connsiteY96" fmla="*/ 2824682 h 5884753"/>
              <a:gd name="connsiteX97" fmla="*/ 3775295 w 4521152"/>
              <a:gd name="connsiteY97" fmla="*/ 2860895 h 5884753"/>
              <a:gd name="connsiteX98" fmla="*/ 3784348 w 4521152"/>
              <a:gd name="connsiteY98" fmla="*/ 2897109 h 5884753"/>
              <a:gd name="connsiteX99" fmla="*/ 3838669 w 4521152"/>
              <a:gd name="connsiteY99" fmla="*/ 2951430 h 5884753"/>
              <a:gd name="connsiteX100" fmla="*/ 3838669 w 4521152"/>
              <a:gd name="connsiteY100" fmla="*/ 2951430 h 5884753"/>
              <a:gd name="connsiteX101" fmla="*/ 4010685 w 4521152"/>
              <a:gd name="connsiteY101" fmla="*/ 3114392 h 5884753"/>
              <a:gd name="connsiteX102" fmla="*/ 4083112 w 4521152"/>
              <a:gd name="connsiteY102" fmla="*/ 3141553 h 5884753"/>
              <a:gd name="connsiteX103" fmla="*/ 4110273 w 4521152"/>
              <a:gd name="connsiteY103" fmla="*/ 3150606 h 5884753"/>
              <a:gd name="connsiteX104" fmla="*/ 4110273 w 4521152"/>
              <a:gd name="connsiteY104" fmla="*/ 3150606 h 5884753"/>
              <a:gd name="connsiteX105" fmla="*/ 4110273 w 4521152"/>
              <a:gd name="connsiteY105" fmla="*/ 3349783 h 5884753"/>
              <a:gd name="connsiteX106" fmla="*/ 4200808 w 4521152"/>
              <a:gd name="connsiteY106" fmla="*/ 3476531 h 5884753"/>
              <a:gd name="connsiteX107" fmla="*/ 4209861 w 4521152"/>
              <a:gd name="connsiteY107" fmla="*/ 3503691 h 5884753"/>
              <a:gd name="connsiteX108" fmla="*/ 4282289 w 4521152"/>
              <a:gd name="connsiteY108" fmla="*/ 3548959 h 5884753"/>
              <a:gd name="connsiteX109" fmla="*/ 4282289 w 4521152"/>
              <a:gd name="connsiteY109" fmla="*/ 3548959 h 5884753"/>
              <a:gd name="connsiteX110" fmla="*/ 4182701 w 4521152"/>
              <a:gd name="connsiteY110" fmla="*/ 3856777 h 5884753"/>
              <a:gd name="connsiteX111" fmla="*/ 4137433 w 4521152"/>
              <a:gd name="connsiteY111" fmla="*/ 3902044 h 5884753"/>
              <a:gd name="connsiteX112" fmla="*/ 4137433 w 4521152"/>
              <a:gd name="connsiteY112" fmla="*/ 3983525 h 5884753"/>
              <a:gd name="connsiteX113" fmla="*/ 4137433 w 4521152"/>
              <a:gd name="connsiteY113" fmla="*/ 3983525 h 5884753"/>
              <a:gd name="connsiteX114" fmla="*/ 4146487 w 4521152"/>
              <a:gd name="connsiteY114" fmla="*/ 4065006 h 5884753"/>
              <a:gd name="connsiteX115" fmla="*/ 4182701 w 4521152"/>
              <a:gd name="connsiteY115" fmla="*/ 4119327 h 5884753"/>
              <a:gd name="connsiteX116" fmla="*/ 4218914 w 4521152"/>
              <a:gd name="connsiteY116" fmla="*/ 4209862 h 5884753"/>
              <a:gd name="connsiteX117" fmla="*/ 4237021 w 4521152"/>
              <a:gd name="connsiteY117" fmla="*/ 4237022 h 5884753"/>
              <a:gd name="connsiteX118" fmla="*/ 4264182 w 4521152"/>
              <a:gd name="connsiteY118" fmla="*/ 4291343 h 5884753"/>
              <a:gd name="connsiteX119" fmla="*/ 4300396 w 4521152"/>
              <a:gd name="connsiteY119" fmla="*/ 4327557 h 5884753"/>
              <a:gd name="connsiteX120" fmla="*/ 4318503 w 4521152"/>
              <a:gd name="connsiteY120" fmla="*/ 4345664 h 5884753"/>
              <a:gd name="connsiteX121" fmla="*/ 4318503 w 4521152"/>
              <a:gd name="connsiteY121" fmla="*/ 4345664 h 5884753"/>
              <a:gd name="connsiteX122" fmla="*/ 4499572 w 4521152"/>
              <a:gd name="connsiteY122" fmla="*/ 4553893 h 5884753"/>
              <a:gd name="connsiteX123" fmla="*/ 4517679 w 4521152"/>
              <a:gd name="connsiteY123" fmla="*/ 4725909 h 5884753"/>
              <a:gd name="connsiteX124" fmla="*/ 4517679 w 4521152"/>
              <a:gd name="connsiteY124" fmla="*/ 4725909 h 5884753"/>
              <a:gd name="connsiteX125" fmla="*/ 4418091 w 4521152"/>
              <a:gd name="connsiteY125" fmla="*/ 4807390 h 5884753"/>
              <a:gd name="connsiteX126" fmla="*/ 4209861 w 4521152"/>
              <a:gd name="connsiteY126" fmla="*/ 4870765 h 5884753"/>
              <a:gd name="connsiteX127" fmla="*/ 4065006 w 4521152"/>
              <a:gd name="connsiteY127" fmla="*/ 4925085 h 5884753"/>
              <a:gd name="connsiteX128" fmla="*/ 4019738 w 4521152"/>
              <a:gd name="connsiteY128" fmla="*/ 4934139 h 5884753"/>
              <a:gd name="connsiteX129" fmla="*/ 4044800 w 4521152"/>
              <a:gd name="connsiteY129" fmla="*/ 4989613 h 5884753"/>
              <a:gd name="connsiteX130" fmla="*/ 4044800 w 4521152"/>
              <a:gd name="connsiteY130" fmla="*/ 4989613 h 5884753"/>
              <a:gd name="connsiteX131" fmla="*/ 4044800 w 4521152"/>
              <a:gd name="connsiteY131" fmla="*/ 4989613 h 5884753"/>
              <a:gd name="connsiteX132" fmla="*/ 4044800 w 4521152"/>
              <a:gd name="connsiteY132" fmla="*/ 5061621 h 5884753"/>
              <a:gd name="connsiteX133" fmla="*/ 4044800 w 4521152"/>
              <a:gd name="connsiteY133" fmla="*/ 5061621 h 5884753"/>
              <a:gd name="connsiteX134" fmla="*/ 4019738 w 4521152"/>
              <a:gd name="connsiteY134" fmla="*/ 5124262 h 5884753"/>
              <a:gd name="connsiteX135" fmla="*/ 3865829 w 4521152"/>
              <a:gd name="connsiteY135" fmla="*/ 5432080 h 5884753"/>
              <a:gd name="connsiteX136" fmla="*/ 3811509 w 4521152"/>
              <a:gd name="connsiteY136" fmla="*/ 5558828 h 5884753"/>
              <a:gd name="connsiteX137" fmla="*/ 3992578 w 4521152"/>
              <a:gd name="connsiteY137" fmla="*/ 5730844 h 5884753"/>
              <a:gd name="connsiteX138" fmla="*/ 4128380 w 4521152"/>
              <a:gd name="connsiteY138" fmla="*/ 5884753 h 5884753"/>
              <a:gd name="connsiteX139" fmla="*/ 4128380 w 4521152"/>
              <a:gd name="connsiteY139" fmla="*/ 5884753 h 5884753"/>
              <a:gd name="connsiteX0" fmla="*/ 0 w 4521152"/>
              <a:gd name="connsiteY0" fmla="*/ 325925 h 5884753"/>
              <a:gd name="connsiteX1" fmla="*/ 162962 w 4521152"/>
              <a:gd name="connsiteY1" fmla="*/ 135802 h 5884753"/>
              <a:gd name="connsiteX2" fmla="*/ 570368 w 4521152"/>
              <a:gd name="connsiteY2" fmla="*/ 9054 h 5884753"/>
              <a:gd name="connsiteX3" fmla="*/ 814811 w 4521152"/>
              <a:gd name="connsiteY3" fmla="*/ 0 h 5884753"/>
              <a:gd name="connsiteX4" fmla="*/ 814811 w 4521152"/>
              <a:gd name="connsiteY4" fmla="*/ 0 h 5884753"/>
              <a:gd name="connsiteX5" fmla="*/ 814811 w 4521152"/>
              <a:gd name="connsiteY5" fmla="*/ 54321 h 5884753"/>
              <a:gd name="connsiteX6" fmla="*/ 1023041 w 4521152"/>
              <a:gd name="connsiteY6" fmla="*/ 54321 h 5884753"/>
              <a:gd name="connsiteX7" fmla="*/ 1195057 w 4521152"/>
              <a:gd name="connsiteY7" fmla="*/ 117695 h 5884753"/>
              <a:gd name="connsiteX8" fmla="*/ 1394233 w 4521152"/>
              <a:gd name="connsiteY8" fmla="*/ 280658 h 5884753"/>
              <a:gd name="connsiteX9" fmla="*/ 1403287 w 4521152"/>
              <a:gd name="connsiteY9" fmla="*/ 371192 h 5884753"/>
              <a:gd name="connsiteX10" fmla="*/ 1430447 w 4521152"/>
              <a:gd name="connsiteY10" fmla="*/ 434567 h 5884753"/>
              <a:gd name="connsiteX11" fmla="*/ 1430447 w 4521152"/>
              <a:gd name="connsiteY11" fmla="*/ 434567 h 5884753"/>
              <a:gd name="connsiteX12" fmla="*/ 1430447 w 4521152"/>
              <a:gd name="connsiteY12" fmla="*/ 606583 h 5884753"/>
              <a:gd name="connsiteX13" fmla="*/ 1348966 w 4521152"/>
              <a:gd name="connsiteY13" fmla="*/ 706171 h 5884753"/>
              <a:gd name="connsiteX14" fmla="*/ 1077362 w 4521152"/>
              <a:gd name="connsiteY14" fmla="*/ 950614 h 5884753"/>
              <a:gd name="connsiteX15" fmla="*/ 832918 w 4521152"/>
              <a:gd name="connsiteY15" fmla="*/ 1158844 h 5884753"/>
              <a:gd name="connsiteX16" fmla="*/ 688063 w 4521152"/>
              <a:gd name="connsiteY16" fmla="*/ 1394234 h 5884753"/>
              <a:gd name="connsiteX17" fmla="*/ 597528 w 4521152"/>
              <a:gd name="connsiteY17" fmla="*/ 1656784 h 5884753"/>
              <a:gd name="connsiteX18" fmla="*/ 579421 w 4521152"/>
              <a:gd name="connsiteY18" fmla="*/ 1792586 h 5884753"/>
              <a:gd name="connsiteX19" fmla="*/ 579421 w 4521152"/>
              <a:gd name="connsiteY19" fmla="*/ 1792586 h 5884753"/>
              <a:gd name="connsiteX20" fmla="*/ 733330 w 4521152"/>
              <a:gd name="connsiteY20" fmla="*/ 2027977 h 5884753"/>
              <a:gd name="connsiteX21" fmla="*/ 860079 w 4521152"/>
              <a:gd name="connsiteY21" fmla="*/ 2154725 h 5884753"/>
              <a:gd name="connsiteX22" fmla="*/ 1032095 w 4521152"/>
              <a:gd name="connsiteY22" fmla="*/ 2163779 h 5884753"/>
              <a:gd name="connsiteX23" fmla="*/ 1131683 w 4521152"/>
              <a:gd name="connsiteY23" fmla="*/ 2046083 h 5884753"/>
              <a:gd name="connsiteX24" fmla="*/ 1176950 w 4521152"/>
              <a:gd name="connsiteY24" fmla="*/ 1928388 h 5884753"/>
              <a:gd name="connsiteX25" fmla="*/ 1222217 w 4521152"/>
              <a:gd name="connsiteY25" fmla="*/ 1765426 h 5884753"/>
              <a:gd name="connsiteX26" fmla="*/ 1385180 w 4521152"/>
              <a:gd name="connsiteY26" fmla="*/ 1611517 h 5884753"/>
              <a:gd name="connsiteX27" fmla="*/ 1548142 w 4521152"/>
              <a:gd name="connsiteY27" fmla="*/ 1548143 h 5884753"/>
              <a:gd name="connsiteX28" fmla="*/ 1620570 w 4521152"/>
              <a:gd name="connsiteY28" fmla="*/ 1493822 h 5884753"/>
              <a:gd name="connsiteX29" fmla="*/ 1656784 w 4521152"/>
              <a:gd name="connsiteY29" fmla="*/ 1484769 h 5884753"/>
              <a:gd name="connsiteX30" fmla="*/ 1711105 w 4521152"/>
              <a:gd name="connsiteY30" fmla="*/ 1439501 h 5884753"/>
              <a:gd name="connsiteX31" fmla="*/ 1711105 w 4521152"/>
              <a:gd name="connsiteY31" fmla="*/ 1439501 h 5884753"/>
              <a:gd name="connsiteX32" fmla="*/ 1783532 w 4521152"/>
              <a:gd name="connsiteY32" fmla="*/ 1394234 h 5884753"/>
              <a:gd name="connsiteX33" fmla="*/ 1837853 w 4521152"/>
              <a:gd name="connsiteY33" fmla="*/ 1367074 h 5884753"/>
              <a:gd name="connsiteX34" fmla="*/ 1837853 w 4521152"/>
              <a:gd name="connsiteY34" fmla="*/ 1367074 h 5884753"/>
              <a:gd name="connsiteX35" fmla="*/ 2136617 w 4521152"/>
              <a:gd name="connsiteY35" fmla="*/ 1077363 h 5884753"/>
              <a:gd name="connsiteX36" fmla="*/ 2426328 w 4521152"/>
              <a:gd name="connsiteY36" fmla="*/ 887240 h 5884753"/>
              <a:gd name="connsiteX37" fmla="*/ 2706986 w 4521152"/>
              <a:gd name="connsiteY37" fmla="*/ 787652 h 5884753"/>
              <a:gd name="connsiteX38" fmla="*/ 2996697 w 4521152"/>
              <a:gd name="connsiteY38" fmla="*/ 751438 h 5884753"/>
              <a:gd name="connsiteX39" fmla="*/ 3213980 w 4521152"/>
              <a:gd name="connsiteY39" fmla="*/ 841973 h 5884753"/>
              <a:gd name="connsiteX40" fmla="*/ 3304514 w 4521152"/>
              <a:gd name="connsiteY40" fmla="*/ 1023042 h 5884753"/>
              <a:gd name="connsiteX41" fmla="*/ 3250194 w 4521152"/>
              <a:gd name="connsiteY41" fmla="*/ 1195058 h 5884753"/>
              <a:gd name="connsiteX42" fmla="*/ 3132499 w 4521152"/>
              <a:gd name="connsiteY42" fmla="*/ 1330860 h 5884753"/>
              <a:gd name="connsiteX43" fmla="*/ 2969536 w 4521152"/>
              <a:gd name="connsiteY43" fmla="*/ 1412341 h 5884753"/>
              <a:gd name="connsiteX44" fmla="*/ 2888055 w 4521152"/>
              <a:gd name="connsiteY44" fmla="*/ 1439501 h 5884753"/>
              <a:gd name="connsiteX45" fmla="*/ 2869948 w 4521152"/>
              <a:gd name="connsiteY45" fmla="*/ 1457608 h 5884753"/>
              <a:gd name="connsiteX46" fmla="*/ 2869948 w 4521152"/>
              <a:gd name="connsiteY46" fmla="*/ 1457608 h 5884753"/>
              <a:gd name="connsiteX47" fmla="*/ 2806574 w 4521152"/>
              <a:gd name="connsiteY47" fmla="*/ 1484769 h 5884753"/>
              <a:gd name="connsiteX48" fmla="*/ 2734146 w 4521152"/>
              <a:gd name="connsiteY48" fmla="*/ 1539089 h 5884753"/>
              <a:gd name="connsiteX49" fmla="*/ 2670772 w 4521152"/>
              <a:gd name="connsiteY49" fmla="*/ 1593410 h 5884753"/>
              <a:gd name="connsiteX50" fmla="*/ 2661718 w 4521152"/>
              <a:gd name="connsiteY50" fmla="*/ 1611517 h 5884753"/>
              <a:gd name="connsiteX51" fmla="*/ 2661718 w 4521152"/>
              <a:gd name="connsiteY51" fmla="*/ 1611517 h 5884753"/>
              <a:gd name="connsiteX52" fmla="*/ 2534970 w 4521152"/>
              <a:gd name="connsiteY52" fmla="*/ 1665838 h 5884753"/>
              <a:gd name="connsiteX53" fmla="*/ 2489703 w 4521152"/>
              <a:gd name="connsiteY53" fmla="*/ 1683945 h 5884753"/>
              <a:gd name="connsiteX54" fmla="*/ 2489703 w 4521152"/>
              <a:gd name="connsiteY54" fmla="*/ 1683945 h 5884753"/>
              <a:gd name="connsiteX55" fmla="*/ 2335794 w 4521152"/>
              <a:gd name="connsiteY55" fmla="*/ 1783533 h 5884753"/>
              <a:gd name="connsiteX56" fmla="*/ 2299580 w 4521152"/>
              <a:gd name="connsiteY56" fmla="*/ 1828800 h 5884753"/>
              <a:gd name="connsiteX57" fmla="*/ 2281473 w 4521152"/>
              <a:gd name="connsiteY57" fmla="*/ 1855961 h 5884753"/>
              <a:gd name="connsiteX58" fmla="*/ 2281473 w 4521152"/>
              <a:gd name="connsiteY58" fmla="*/ 1855961 h 5884753"/>
              <a:gd name="connsiteX59" fmla="*/ 2218099 w 4521152"/>
              <a:gd name="connsiteY59" fmla="*/ 1946495 h 5884753"/>
              <a:gd name="connsiteX60" fmla="*/ 2190938 w 4521152"/>
              <a:gd name="connsiteY60" fmla="*/ 2000816 h 5884753"/>
              <a:gd name="connsiteX61" fmla="*/ 2163778 w 4521152"/>
              <a:gd name="connsiteY61" fmla="*/ 2055137 h 5884753"/>
              <a:gd name="connsiteX62" fmla="*/ 2136617 w 4521152"/>
              <a:gd name="connsiteY62" fmla="*/ 2073244 h 5884753"/>
              <a:gd name="connsiteX63" fmla="*/ 2091350 w 4521152"/>
              <a:gd name="connsiteY63" fmla="*/ 2127565 h 5884753"/>
              <a:gd name="connsiteX64" fmla="*/ 2055136 w 4521152"/>
              <a:gd name="connsiteY64" fmla="*/ 2154725 h 5884753"/>
              <a:gd name="connsiteX65" fmla="*/ 2055136 w 4521152"/>
              <a:gd name="connsiteY65" fmla="*/ 2154725 h 5884753"/>
              <a:gd name="connsiteX66" fmla="*/ 1955548 w 4521152"/>
              <a:gd name="connsiteY66" fmla="*/ 2408222 h 5884753"/>
              <a:gd name="connsiteX67" fmla="*/ 1955548 w 4521152"/>
              <a:gd name="connsiteY67" fmla="*/ 2697933 h 5884753"/>
              <a:gd name="connsiteX68" fmla="*/ 1946495 w 4521152"/>
              <a:gd name="connsiteY68" fmla="*/ 2888056 h 5884753"/>
              <a:gd name="connsiteX69" fmla="*/ 2055136 w 4521152"/>
              <a:gd name="connsiteY69" fmla="*/ 3023858 h 5884753"/>
              <a:gd name="connsiteX70" fmla="*/ 2082297 w 4521152"/>
              <a:gd name="connsiteY70" fmla="*/ 3023858 h 5884753"/>
              <a:gd name="connsiteX71" fmla="*/ 2236206 w 4521152"/>
              <a:gd name="connsiteY71" fmla="*/ 2996697 h 5884753"/>
              <a:gd name="connsiteX72" fmla="*/ 2335794 w 4521152"/>
              <a:gd name="connsiteY72" fmla="*/ 2888056 h 5884753"/>
              <a:gd name="connsiteX73" fmla="*/ 2390114 w 4521152"/>
              <a:gd name="connsiteY73" fmla="*/ 2833735 h 5884753"/>
              <a:gd name="connsiteX74" fmla="*/ 2390114 w 4521152"/>
              <a:gd name="connsiteY74" fmla="*/ 2833735 h 5884753"/>
              <a:gd name="connsiteX75" fmla="*/ 2652665 w 4521152"/>
              <a:gd name="connsiteY75" fmla="*/ 2480650 h 5884753"/>
              <a:gd name="connsiteX76" fmla="*/ 2743200 w 4521152"/>
              <a:gd name="connsiteY76" fmla="*/ 2372008 h 5884753"/>
              <a:gd name="connsiteX77" fmla="*/ 2815627 w 4521152"/>
              <a:gd name="connsiteY77" fmla="*/ 2299581 h 5884753"/>
              <a:gd name="connsiteX78" fmla="*/ 2824681 w 4521152"/>
              <a:gd name="connsiteY78" fmla="*/ 2299581 h 5884753"/>
              <a:gd name="connsiteX79" fmla="*/ 2824681 w 4521152"/>
              <a:gd name="connsiteY79" fmla="*/ 2299581 h 5884753"/>
              <a:gd name="connsiteX80" fmla="*/ 2960483 w 4521152"/>
              <a:gd name="connsiteY80" fmla="*/ 2299581 h 5884753"/>
              <a:gd name="connsiteX81" fmla="*/ 3114392 w 4521152"/>
              <a:gd name="connsiteY81" fmla="*/ 2308634 h 5884753"/>
              <a:gd name="connsiteX82" fmla="*/ 3186819 w 4521152"/>
              <a:gd name="connsiteY82" fmla="*/ 2390115 h 5884753"/>
              <a:gd name="connsiteX83" fmla="*/ 3186819 w 4521152"/>
              <a:gd name="connsiteY83" fmla="*/ 2399169 h 5884753"/>
              <a:gd name="connsiteX84" fmla="*/ 3186819 w 4521152"/>
              <a:gd name="connsiteY84" fmla="*/ 2399169 h 5884753"/>
              <a:gd name="connsiteX85" fmla="*/ 3331675 w 4521152"/>
              <a:gd name="connsiteY85" fmla="*/ 2408222 h 5884753"/>
              <a:gd name="connsiteX86" fmla="*/ 3413156 w 4521152"/>
              <a:gd name="connsiteY86" fmla="*/ 2435383 h 5884753"/>
              <a:gd name="connsiteX87" fmla="*/ 3413156 w 4521152"/>
              <a:gd name="connsiteY87" fmla="*/ 2435383 h 5884753"/>
              <a:gd name="connsiteX88" fmla="*/ 3476530 w 4521152"/>
              <a:gd name="connsiteY88" fmla="*/ 2480650 h 5884753"/>
              <a:gd name="connsiteX89" fmla="*/ 3485584 w 4521152"/>
              <a:gd name="connsiteY89" fmla="*/ 2525917 h 5884753"/>
              <a:gd name="connsiteX90" fmla="*/ 3512744 w 4521152"/>
              <a:gd name="connsiteY90" fmla="*/ 2589291 h 5884753"/>
              <a:gd name="connsiteX91" fmla="*/ 3530851 w 4521152"/>
              <a:gd name="connsiteY91" fmla="*/ 2589291 h 5884753"/>
              <a:gd name="connsiteX92" fmla="*/ 3530851 w 4521152"/>
              <a:gd name="connsiteY92" fmla="*/ 2589291 h 5884753"/>
              <a:gd name="connsiteX93" fmla="*/ 3630439 w 4521152"/>
              <a:gd name="connsiteY93" fmla="*/ 2652666 h 5884753"/>
              <a:gd name="connsiteX94" fmla="*/ 3639493 w 4521152"/>
              <a:gd name="connsiteY94" fmla="*/ 2679826 h 5884753"/>
              <a:gd name="connsiteX95" fmla="*/ 3684760 w 4521152"/>
              <a:gd name="connsiteY95" fmla="*/ 2734147 h 5884753"/>
              <a:gd name="connsiteX96" fmla="*/ 3739081 w 4521152"/>
              <a:gd name="connsiteY96" fmla="*/ 2824682 h 5884753"/>
              <a:gd name="connsiteX97" fmla="*/ 3775295 w 4521152"/>
              <a:gd name="connsiteY97" fmla="*/ 2860895 h 5884753"/>
              <a:gd name="connsiteX98" fmla="*/ 3784348 w 4521152"/>
              <a:gd name="connsiteY98" fmla="*/ 2897109 h 5884753"/>
              <a:gd name="connsiteX99" fmla="*/ 3838669 w 4521152"/>
              <a:gd name="connsiteY99" fmla="*/ 2951430 h 5884753"/>
              <a:gd name="connsiteX100" fmla="*/ 3838669 w 4521152"/>
              <a:gd name="connsiteY100" fmla="*/ 2951430 h 5884753"/>
              <a:gd name="connsiteX101" fmla="*/ 4010685 w 4521152"/>
              <a:gd name="connsiteY101" fmla="*/ 3114392 h 5884753"/>
              <a:gd name="connsiteX102" fmla="*/ 4083112 w 4521152"/>
              <a:gd name="connsiteY102" fmla="*/ 3141553 h 5884753"/>
              <a:gd name="connsiteX103" fmla="*/ 4110273 w 4521152"/>
              <a:gd name="connsiteY103" fmla="*/ 3150606 h 5884753"/>
              <a:gd name="connsiteX104" fmla="*/ 4110273 w 4521152"/>
              <a:gd name="connsiteY104" fmla="*/ 3150606 h 5884753"/>
              <a:gd name="connsiteX105" fmla="*/ 4110273 w 4521152"/>
              <a:gd name="connsiteY105" fmla="*/ 3349783 h 5884753"/>
              <a:gd name="connsiteX106" fmla="*/ 4200808 w 4521152"/>
              <a:gd name="connsiteY106" fmla="*/ 3476531 h 5884753"/>
              <a:gd name="connsiteX107" fmla="*/ 4209861 w 4521152"/>
              <a:gd name="connsiteY107" fmla="*/ 3503691 h 5884753"/>
              <a:gd name="connsiteX108" fmla="*/ 4282289 w 4521152"/>
              <a:gd name="connsiteY108" fmla="*/ 3548959 h 5884753"/>
              <a:gd name="connsiteX109" fmla="*/ 4282289 w 4521152"/>
              <a:gd name="connsiteY109" fmla="*/ 3548959 h 5884753"/>
              <a:gd name="connsiteX110" fmla="*/ 4182701 w 4521152"/>
              <a:gd name="connsiteY110" fmla="*/ 3856777 h 5884753"/>
              <a:gd name="connsiteX111" fmla="*/ 4137433 w 4521152"/>
              <a:gd name="connsiteY111" fmla="*/ 3902044 h 5884753"/>
              <a:gd name="connsiteX112" fmla="*/ 4137433 w 4521152"/>
              <a:gd name="connsiteY112" fmla="*/ 3983525 h 5884753"/>
              <a:gd name="connsiteX113" fmla="*/ 4137433 w 4521152"/>
              <a:gd name="connsiteY113" fmla="*/ 3983525 h 5884753"/>
              <a:gd name="connsiteX114" fmla="*/ 4146487 w 4521152"/>
              <a:gd name="connsiteY114" fmla="*/ 4065006 h 5884753"/>
              <a:gd name="connsiteX115" fmla="*/ 4182701 w 4521152"/>
              <a:gd name="connsiteY115" fmla="*/ 4119327 h 5884753"/>
              <a:gd name="connsiteX116" fmla="*/ 4218914 w 4521152"/>
              <a:gd name="connsiteY116" fmla="*/ 4209862 h 5884753"/>
              <a:gd name="connsiteX117" fmla="*/ 4237021 w 4521152"/>
              <a:gd name="connsiteY117" fmla="*/ 4237022 h 5884753"/>
              <a:gd name="connsiteX118" fmla="*/ 4264182 w 4521152"/>
              <a:gd name="connsiteY118" fmla="*/ 4291343 h 5884753"/>
              <a:gd name="connsiteX119" fmla="*/ 4300396 w 4521152"/>
              <a:gd name="connsiteY119" fmla="*/ 4327557 h 5884753"/>
              <a:gd name="connsiteX120" fmla="*/ 4318503 w 4521152"/>
              <a:gd name="connsiteY120" fmla="*/ 4345664 h 5884753"/>
              <a:gd name="connsiteX121" fmla="*/ 4318503 w 4521152"/>
              <a:gd name="connsiteY121" fmla="*/ 4345664 h 5884753"/>
              <a:gd name="connsiteX122" fmla="*/ 4499572 w 4521152"/>
              <a:gd name="connsiteY122" fmla="*/ 4553893 h 5884753"/>
              <a:gd name="connsiteX123" fmla="*/ 4517679 w 4521152"/>
              <a:gd name="connsiteY123" fmla="*/ 4725909 h 5884753"/>
              <a:gd name="connsiteX124" fmla="*/ 4517679 w 4521152"/>
              <a:gd name="connsiteY124" fmla="*/ 4725909 h 5884753"/>
              <a:gd name="connsiteX125" fmla="*/ 4418091 w 4521152"/>
              <a:gd name="connsiteY125" fmla="*/ 4807390 h 5884753"/>
              <a:gd name="connsiteX126" fmla="*/ 4209861 w 4521152"/>
              <a:gd name="connsiteY126" fmla="*/ 4870765 h 5884753"/>
              <a:gd name="connsiteX127" fmla="*/ 4065006 w 4521152"/>
              <a:gd name="connsiteY127" fmla="*/ 4925085 h 5884753"/>
              <a:gd name="connsiteX128" fmla="*/ 4044800 w 4521152"/>
              <a:gd name="connsiteY128" fmla="*/ 4989613 h 5884753"/>
              <a:gd name="connsiteX129" fmla="*/ 4044800 w 4521152"/>
              <a:gd name="connsiteY129" fmla="*/ 4989613 h 5884753"/>
              <a:gd name="connsiteX130" fmla="*/ 4044800 w 4521152"/>
              <a:gd name="connsiteY130" fmla="*/ 4989613 h 5884753"/>
              <a:gd name="connsiteX131" fmla="*/ 4044800 w 4521152"/>
              <a:gd name="connsiteY131" fmla="*/ 4989613 h 5884753"/>
              <a:gd name="connsiteX132" fmla="*/ 4044800 w 4521152"/>
              <a:gd name="connsiteY132" fmla="*/ 5061621 h 5884753"/>
              <a:gd name="connsiteX133" fmla="*/ 4044800 w 4521152"/>
              <a:gd name="connsiteY133" fmla="*/ 5061621 h 5884753"/>
              <a:gd name="connsiteX134" fmla="*/ 4019738 w 4521152"/>
              <a:gd name="connsiteY134" fmla="*/ 5124262 h 5884753"/>
              <a:gd name="connsiteX135" fmla="*/ 3865829 w 4521152"/>
              <a:gd name="connsiteY135" fmla="*/ 5432080 h 5884753"/>
              <a:gd name="connsiteX136" fmla="*/ 3811509 w 4521152"/>
              <a:gd name="connsiteY136" fmla="*/ 5558828 h 5884753"/>
              <a:gd name="connsiteX137" fmla="*/ 3992578 w 4521152"/>
              <a:gd name="connsiteY137" fmla="*/ 5730844 h 5884753"/>
              <a:gd name="connsiteX138" fmla="*/ 4128380 w 4521152"/>
              <a:gd name="connsiteY138" fmla="*/ 5884753 h 5884753"/>
              <a:gd name="connsiteX139" fmla="*/ 4128380 w 4521152"/>
              <a:gd name="connsiteY139" fmla="*/ 5884753 h 5884753"/>
              <a:gd name="connsiteX0" fmla="*/ 0 w 4521152"/>
              <a:gd name="connsiteY0" fmla="*/ 325925 h 5884753"/>
              <a:gd name="connsiteX1" fmla="*/ 162962 w 4521152"/>
              <a:gd name="connsiteY1" fmla="*/ 135802 h 5884753"/>
              <a:gd name="connsiteX2" fmla="*/ 570368 w 4521152"/>
              <a:gd name="connsiteY2" fmla="*/ 9054 h 5884753"/>
              <a:gd name="connsiteX3" fmla="*/ 814811 w 4521152"/>
              <a:gd name="connsiteY3" fmla="*/ 0 h 5884753"/>
              <a:gd name="connsiteX4" fmla="*/ 814811 w 4521152"/>
              <a:gd name="connsiteY4" fmla="*/ 0 h 5884753"/>
              <a:gd name="connsiteX5" fmla="*/ 814811 w 4521152"/>
              <a:gd name="connsiteY5" fmla="*/ 54321 h 5884753"/>
              <a:gd name="connsiteX6" fmla="*/ 1023041 w 4521152"/>
              <a:gd name="connsiteY6" fmla="*/ 54321 h 5884753"/>
              <a:gd name="connsiteX7" fmla="*/ 1195057 w 4521152"/>
              <a:gd name="connsiteY7" fmla="*/ 117695 h 5884753"/>
              <a:gd name="connsiteX8" fmla="*/ 1394233 w 4521152"/>
              <a:gd name="connsiteY8" fmla="*/ 280658 h 5884753"/>
              <a:gd name="connsiteX9" fmla="*/ 1403287 w 4521152"/>
              <a:gd name="connsiteY9" fmla="*/ 371192 h 5884753"/>
              <a:gd name="connsiteX10" fmla="*/ 1430447 w 4521152"/>
              <a:gd name="connsiteY10" fmla="*/ 434567 h 5884753"/>
              <a:gd name="connsiteX11" fmla="*/ 1430447 w 4521152"/>
              <a:gd name="connsiteY11" fmla="*/ 434567 h 5884753"/>
              <a:gd name="connsiteX12" fmla="*/ 1430447 w 4521152"/>
              <a:gd name="connsiteY12" fmla="*/ 606583 h 5884753"/>
              <a:gd name="connsiteX13" fmla="*/ 1348966 w 4521152"/>
              <a:gd name="connsiteY13" fmla="*/ 706171 h 5884753"/>
              <a:gd name="connsiteX14" fmla="*/ 1077362 w 4521152"/>
              <a:gd name="connsiteY14" fmla="*/ 950614 h 5884753"/>
              <a:gd name="connsiteX15" fmla="*/ 832918 w 4521152"/>
              <a:gd name="connsiteY15" fmla="*/ 1158844 h 5884753"/>
              <a:gd name="connsiteX16" fmla="*/ 688063 w 4521152"/>
              <a:gd name="connsiteY16" fmla="*/ 1394234 h 5884753"/>
              <a:gd name="connsiteX17" fmla="*/ 597528 w 4521152"/>
              <a:gd name="connsiteY17" fmla="*/ 1656784 h 5884753"/>
              <a:gd name="connsiteX18" fmla="*/ 579421 w 4521152"/>
              <a:gd name="connsiteY18" fmla="*/ 1792586 h 5884753"/>
              <a:gd name="connsiteX19" fmla="*/ 579421 w 4521152"/>
              <a:gd name="connsiteY19" fmla="*/ 1792586 h 5884753"/>
              <a:gd name="connsiteX20" fmla="*/ 733330 w 4521152"/>
              <a:gd name="connsiteY20" fmla="*/ 2027977 h 5884753"/>
              <a:gd name="connsiteX21" fmla="*/ 860079 w 4521152"/>
              <a:gd name="connsiteY21" fmla="*/ 2154725 h 5884753"/>
              <a:gd name="connsiteX22" fmla="*/ 1032095 w 4521152"/>
              <a:gd name="connsiteY22" fmla="*/ 2163779 h 5884753"/>
              <a:gd name="connsiteX23" fmla="*/ 1131683 w 4521152"/>
              <a:gd name="connsiteY23" fmla="*/ 2046083 h 5884753"/>
              <a:gd name="connsiteX24" fmla="*/ 1176950 w 4521152"/>
              <a:gd name="connsiteY24" fmla="*/ 1928388 h 5884753"/>
              <a:gd name="connsiteX25" fmla="*/ 1222217 w 4521152"/>
              <a:gd name="connsiteY25" fmla="*/ 1765426 h 5884753"/>
              <a:gd name="connsiteX26" fmla="*/ 1385180 w 4521152"/>
              <a:gd name="connsiteY26" fmla="*/ 1611517 h 5884753"/>
              <a:gd name="connsiteX27" fmla="*/ 1548142 w 4521152"/>
              <a:gd name="connsiteY27" fmla="*/ 1548143 h 5884753"/>
              <a:gd name="connsiteX28" fmla="*/ 1620570 w 4521152"/>
              <a:gd name="connsiteY28" fmla="*/ 1493822 h 5884753"/>
              <a:gd name="connsiteX29" fmla="*/ 1656784 w 4521152"/>
              <a:gd name="connsiteY29" fmla="*/ 1484769 h 5884753"/>
              <a:gd name="connsiteX30" fmla="*/ 1711105 w 4521152"/>
              <a:gd name="connsiteY30" fmla="*/ 1439501 h 5884753"/>
              <a:gd name="connsiteX31" fmla="*/ 1711105 w 4521152"/>
              <a:gd name="connsiteY31" fmla="*/ 1439501 h 5884753"/>
              <a:gd name="connsiteX32" fmla="*/ 1783532 w 4521152"/>
              <a:gd name="connsiteY32" fmla="*/ 1394234 h 5884753"/>
              <a:gd name="connsiteX33" fmla="*/ 1837853 w 4521152"/>
              <a:gd name="connsiteY33" fmla="*/ 1367074 h 5884753"/>
              <a:gd name="connsiteX34" fmla="*/ 1837853 w 4521152"/>
              <a:gd name="connsiteY34" fmla="*/ 1367074 h 5884753"/>
              <a:gd name="connsiteX35" fmla="*/ 2136617 w 4521152"/>
              <a:gd name="connsiteY35" fmla="*/ 1077363 h 5884753"/>
              <a:gd name="connsiteX36" fmla="*/ 2426328 w 4521152"/>
              <a:gd name="connsiteY36" fmla="*/ 887240 h 5884753"/>
              <a:gd name="connsiteX37" fmla="*/ 2706986 w 4521152"/>
              <a:gd name="connsiteY37" fmla="*/ 787652 h 5884753"/>
              <a:gd name="connsiteX38" fmla="*/ 2996697 w 4521152"/>
              <a:gd name="connsiteY38" fmla="*/ 751438 h 5884753"/>
              <a:gd name="connsiteX39" fmla="*/ 3213980 w 4521152"/>
              <a:gd name="connsiteY39" fmla="*/ 841973 h 5884753"/>
              <a:gd name="connsiteX40" fmla="*/ 3304514 w 4521152"/>
              <a:gd name="connsiteY40" fmla="*/ 1023042 h 5884753"/>
              <a:gd name="connsiteX41" fmla="*/ 3250194 w 4521152"/>
              <a:gd name="connsiteY41" fmla="*/ 1195058 h 5884753"/>
              <a:gd name="connsiteX42" fmla="*/ 3132499 w 4521152"/>
              <a:gd name="connsiteY42" fmla="*/ 1330860 h 5884753"/>
              <a:gd name="connsiteX43" fmla="*/ 2969536 w 4521152"/>
              <a:gd name="connsiteY43" fmla="*/ 1412341 h 5884753"/>
              <a:gd name="connsiteX44" fmla="*/ 2888055 w 4521152"/>
              <a:gd name="connsiteY44" fmla="*/ 1439501 h 5884753"/>
              <a:gd name="connsiteX45" fmla="*/ 2869948 w 4521152"/>
              <a:gd name="connsiteY45" fmla="*/ 1457608 h 5884753"/>
              <a:gd name="connsiteX46" fmla="*/ 2869948 w 4521152"/>
              <a:gd name="connsiteY46" fmla="*/ 1457608 h 5884753"/>
              <a:gd name="connsiteX47" fmla="*/ 2806574 w 4521152"/>
              <a:gd name="connsiteY47" fmla="*/ 1484769 h 5884753"/>
              <a:gd name="connsiteX48" fmla="*/ 2734146 w 4521152"/>
              <a:gd name="connsiteY48" fmla="*/ 1539089 h 5884753"/>
              <a:gd name="connsiteX49" fmla="*/ 2670772 w 4521152"/>
              <a:gd name="connsiteY49" fmla="*/ 1593410 h 5884753"/>
              <a:gd name="connsiteX50" fmla="*/ 2661718 w 4521152"/>
              <a:gd name="connsiteY50" fmla="*/ 1611517 h 5884753"/>
              <a:gd name="connsiteX51" fmla="*/ 2661718 w 4521152"/>
              <a:gd name="connsiteY51" fmla="*/ 1611517 h 5884753"/>
              <a:gd name="connsiteX52" fmla="*/ 2534970 w 4521152"/>
              <a:gd name="connsiteY52" fmla="*/ 1665838 h 5884753"/>
              <a:gd name="connsiteX53" fmla="*/ 2489703 w 4521152"/>
              <a:gd name="connsiteY53" fmla="*/ 1683945 h 5884753"/>
              <a:gd name="connsiteX54" fmla="*/ 2489703 w 4521152"/>
              <a:gd name="connsiteY54" fmla="*/ 1683945 h 5884753"/>
              <a:gd name="connsiteX55" fmla="*/ 2335794 w 4521152"/>
              <a:gd name="connsiteY55" fmla="*/ 1783533 h 5884753"/>
              <a:gd name="connsiteX56" fmla="*/ 2299580 w 4521152"/>
              <a:gd name="connsiteY56" fmla="*/ 1828800 h 5884753"/>
              <a:gd name="connsiteX57" fmla="*/ 2281473 w 4521152"/>
              <a:gd name="connsiteY57" fmla="*/ 1855961 h 5884753"/>
              <a:gd name="connsiteX58" fmla="*/ 2281473 w 4521152"/>
              <a:gd name="connsiteY58" fmla="*/ 1855961 h 5884753"/>
              <a:gd name="connsiteX59" fmla="*/ 2218099 w 4521152"/>
              <a:gd name="connsiteY59" fmla="*/ 1946495 h 5884753"/>
              <a:gd name="connsiteX60" fmla="*/ 2190938 w 4521152"/>
              <a:gd name="connsiteY60" fmla="*/ 2000816 h 5884753"/>
              <a:gd name="connsiteX61" fmla="*/ 2163778 w 4521152"/>
              <a:gd name="connsiteY61" fmla="*/ 2055137 h 5884753"/>
              <a:gd name="connsiteX62" fmla="*/ 2136617 w 4521152"/>
              <a:gd name="connsiteY62" fmla="*/ 2073244 h 5884753"/>
              <a:gd name="connsiteX63" fmla="*/ 2091350 w 4521152"/>
              <a:gd name="connsiteY63" fmla="*/ 2127565 h 5884753"/>
              <a:gd name="connsiteX64" fmla="*/ 2055136 w 4521152"/>
              <a:gd name="connsiteY64" fmla="*/ 2154725 h 5884753"/>
              <a:gd name="connsiteX65" fmla="*/ 2055136 w 4521152"/>
              <a:gd name="connsiteY65" fmla="*/ 2154725 h 5884753"/>
              <a:gd name="connsiteX66" fmla="*/ 1955548 w 4521152"/>
              <a:gd name="connsiteY66" fmla="*/ 2408222 h 5884753"/>
              <a:gd name="connsiteX67" fmla="*/ 1955548 w 4521152"/>
              <a:gd name="connsiteY67" fmla="*/ 2697933 h 5884753"/>
              <a:gd name="connsiteX68" fmla="*/ 1946495 w 4521152"/>
              <a:gd name="connsiteY68" fmla="*/ 2888056 h 5884753"/>
              <a:gd name="connsiteX69" fmla="*/ 2055136 w 4521152"/>
              <a:gd name="connsiteY69" fmla="*/ 3023858 h 5884753"/>
              <a:gd name="connsiteX70" fmla="*/ 2082297 w 4521152"/>
              <a:gd name="connsiteY70" fmla="*/ 3023858 h 5884753"/>
              <a:gd name="connsiteX71" fmla="*/ 2236206 w 4521152"/>
              <a:gd name="connsiteY71" fmla="*/ 2996697 h 5884753"/>
              <a:gd name="connsiteX72" fmla="*/ 2335794 w 4521152"/>
              <a:gd name="connsiteY72" fmla="*/ 2888056 h 5884753"/>
              <a:gd name="connsiteX73" fmla="*/ 2390114 w 4521152"/>
              <a:gd name="connsiteY73" fmla="*/ 2833735 h 5884753"/>
              <a:gd name="connsiteX74" fmla="*/ 2390114 w 4521152"/>
              <a:gd name="connsiteY74" fmla="*/ 2833735 h 5884753"/>
              <a:gd name="connsiteX75" fmla="*/ 2652665 w 4521152"/>
              <a:gd name="connsiteY75" fmla="*/ 2480650 h 5884753"/>
              <a:gd name="connsiteX76" fmla="*/ 2743200 w 4521152"/>
              <a:gd name="connsiteY76" fmla="*/ 2372008 h 5884753"/>
              <a:gd name="connsiteX77" fmla="*/ 2815627 w 4521152"/>
              <a:gd name="connsiteY77" fmla="*/ 2299581 h 5884753"/>
              <a:gd name="connsiteX78" fmla="*/ 2824681 w 4521152"/>
              <a:gd name="connsiteY78" fmla="*/ 2299581 h 5884753"/>
              <a:gd name="connsiteX79" fmla="*/ 2824681 w 4521152"/>
              <a:gd name="connsiteY79" fmla="*/ 2299581 h 5884753"/>
              <a:gd name="connsiteX80" fmla="*/ 2960483 w 4521152"/>
              <a:gd name="connsiteY80" fmla="*/ 2299581 h 5884753"/>
              <a:gd name="connsiteX81" fmla="*/ 3114392 w 4521152"/>
              <a:gd name="connsiteY81" fmla="*/ 2308634 h 5884753"/>
              <a:gd name="connsiteX82" fmla="*/ 3186819 w 4521152"/>
              <a:gd name="connsiteY82" fmla="*/ 2390115 h 5884753"/>
              <a:gd name="connsiteX83" fmla="*/ 3186819 w 4521152"/>
              <a:gd name="connsiteY83" fmla="*/ 2399169 h 5884753"/>
              <a:gd name="connsiteX84" fmla="*/ 3186819 w 4521152"/>
              <a:gd name="connsiteY84" fmla="*/ 2399169 h 5884753"/>
              <a:gd name="connsiteX85" fmla="*/ 3331675 w 4521152"/>
              <a:gd name="connsiteY85" fmla="*/ 2408222 h 5884753"/>
              <a:gd name="connsiteX86" fmla="*/ 3413156 w 4521152"/>
              <a:gd name="connsiteY86" fmla="*/ 2435383 h 5884753"/>
              <a:gd name="connsiteX87" fmla="*/ 3413156 w 4521152"/>
              <a:gd name="connsiteY87" fmla="*/ 2435383 h 5884753"/>
              <a:gd name="connsiteX88" fmla="*/ 3476530 w 4521152"/>
              <a:gd name="connsiteY88" fmla="*/ 2480650 h 5884753"/>
              <a:gd name="connsiteX89" fmla="*/ 3485584 w 4521152"/>
              <a:gd name="connsiteY89" fmla="*/ 2525917 h 5884753"/>
              <a:gd name="connsiteX90" fmla="*/ 3512744 w 4521152"/>
              <a:gd name="connsiteY90" fmla="*/ 2589291 h 5884753"/>
              <a:gd name="connsiteX91" fmla="*/ 3530851 w 4521152"/>
              <a:gd name="connsiteY91" fmla="*/ 2589291 h 5884753"/>
              <a:gd name="connsiteX92" fmla="*/ 3530851 w 4521152"/>
              <a:gd name="connsiteY92" fmla="*/ 2589291 h 5884753"/>
              <a:gd name="connsiteX93" fmla="*/ 3630439 w 4521152"/>
              <a:gd name="connsiteY93" fmla="*/ 2652666 h 5884753"/>
              <a:gd name="connsiteX94" fmla="*/ 3639493 w 4521152"/>
              <a:gd name="connsiteY94" fmla="*/ 2679826 h 5884753"/>
              <a:gd name="connsiteX95" fmla="*/ 3684760 w 4521152"/>
              <a:gd name="connsiteY95" fmla="*/ 2734147 h 5884753"/>
              <a:gd name="connsiteX96" fmla="*/ 3739081 w 4521152"/>
              <a:gd name="connsiteY96" fmla="*/ 2824682 h 5884753"/>
              <a:gd name="connsiteX97" fmla="*/ 3775295 w 4521152"/>
              <a:gd name="connsiteY97" fmla="*/ 2860895 h 5884753"/>
              <a:gd name="connsiteX98" fmla="*/ 3784348 w 4521152"/>
              <a:gd name="connsiteY98" fmla="*/ 2897109 h 5884753"/>
              <a:gd name="connsiteX99" fmla="*/ 3838669 w 4521152"/>
              <a:gd name="connsiteY99" fmla="*/ 2951430 h 5884753"/>
              <a:gd name="connsiteX100" fmla="*/ 3838669 w 4521152"/>
              <a:gd name="connsiteY100" fmla="*/ 2951430 h 5884753"/>
              <a:gd name="connsiteX101" fmla="*/ 4010685 w 4521152"/>
              <a:gd name="connsiteY101" fmla="*/ 3114392 h 5884753"/>
              <a:gd name="connsiteX102" fmla="*/ 4083112 w 4521152"/>
              <a:gd name="connsiteY102" fmla="*/ 3141553 h 5884753"/>
              <a:gd name="connsiteX103" fmla="*/ 4110273 w 4521152"/>
              <a:gd name="connsiteY103" fmla="*/ 3150606 h 5884753"/>
              <a:gd name="connsiteX104" fmla="*/ 4110273 w 4521152"/>
              <a:gd name="connsiteY104" fmla="*/ 3150606 h 5884753"/>
              <a:gd name="connsiteX105" fmla="*/ 4110273 w 4521152"/>
              <a:gd name="connsiteY105" fmla="*/ 3349783 h 5884753"/>
              <a:gd name="connsiteX106" fmla="*/ 4200808 w 4521152"/>
              <a:gd name="connsiteY106" fmla="*/ 3476531 h 5884753"/>
              <a:gd name="connsiteX107" fmla="*/ 4209861 w 4521152"/>
              <a:gd name="connsiteY107" fmla="*/ 3503691 h 5884753"/>
              <a:gd name="connsiteX108" fmla="*/ 4282289 w 4521152"/>
              <a:gd name="connsiteY108" fmla="*/ 3548959 h 5884753"/>
              <a:gd name="connsiteX109" fmla="*/ 4282289 w 4521152"/>
              <a:gd name="connsiteY109" fmla="*/ 3548959 h 5884753"/>
              <a:gd name="connsiteX110" fmla="*/ 4182701 w 4521152"/>
              <a:gd name="connsiteY110" fmla="*/ 3856777 h 5884753"/>
              <a:gd name="connsiteX111" fmla="*/ 4137433 w 4521152"/>
              <a:gd name="connsiteY111" fmla="*/ 3902044 h 5884753"/>
              <a:gd name="connsiteX112" fmla="*/ 4137433 w 4521152"/>
              <a:gd name="connsiteY112" fmla="*/ 3983525 h 5884753"/>
              <a:gd name="connsiteX113" fmla="*/ 4137433 w 4521152"/>
              <a:gd name="connsiteY113" fmla="*/ 3983525 h 5884753"/>
              <a:gd name="connsiteX114" fmla="*/ 4146487 w 4521152"/>
              <a:gd name="connsiteY114" fmla="*/ 4065006 h 5884753"/>
              <a:gd name="connsiteX115" fmla="*/ 4182701 w 4521152"/>
              <a:gd name="connsiteY115" fmla="*/ 4119327 h 5884753"/>
              <a:gd name="connsiteX116" fmla="*/ 4218914 w 4521152"/>
              <a:gd name="connsiteY116" fmla="*/ 4209862 h 5884753"/>
              <a:gd name="connsiteX117" fmla="*/ 4237021 w 4521152"/>
              <a:gd name="connsiteY117" fmla="*/ 4237022 h 5884753"/>
              <a:gd name="connsiteX118" fmla="*/ 4264182 w 4521152"/>
              <a:gd name="connsiteY118" fmla="*/ 4291343 h 5884753"/>
              <a:gd name="connsiteX119" fmla="*/ 4300396 w 4521152"/>
              <a:gd name="connsiteY119" fmla="*/ 4327557 h 5884753"/>
              <a:gd name="connsiteX120" fmla="*/ 4318503 w 4521152"/>
              <a:gd name="connsiteY120" fmla="*/ 4345664 h 5884753"/>
              <a:gd name="connsiteX121" fmla="*/ 4318503 w 4521152"/>
              <a:gd name="connsiteY121" fmla="*/ 4345664 h 5884753"/>
              <a:gd name="connsiteX122" fmla="*/ 4499572 w 4521152"/>
              <a:gd name="connsiteY122" fmla="*/ 4553893 h 5884753"/>
              <a:gd name="connsiteX123" fmla="*/ 4517679 w 4521152"/>
              <a:gd name="connsiteY123" fmla="*/ 4725909 h 5884753"/>
              <a:gd name="connsiteX124" fmla="*/ 4517679 w 4521152"/>
              <a:gd name="connsiteY124" fmla="*/ 4725909 h 5884753"/>
              <a:gd name="connsiteX125" fmla="*/ 4418091 w 4521152"/>
              <a:gd name="connsiteY125" fmla="*/ 4807390 h 5884753"/>
              <a:gd name="connsiteX126" fmla="*/ 4209861 w 4521152"/>
              <a:gd name="connsiteY126" fmla="*/ 4870765 h 5884753"/>
              <a:gd name="connsiteX127" fmla="*/ 4065006 w 4521152"/>
              <a:gd name="connsiteY127" fmla="*/ 4925085 h 5884753"/>
              <a:gd name="connsiteX128" fmla="*/ 4044800 w 4521152"/>
              <a:gd name="connsiteY128" fmla="*/ 4989613 h 5884753"/>
              <a:gd name="connsiteX129" fmla="*/ 4044800 w 4521152"/>
              <a:gd name="connsiteY129" fmla="*/ 4989613 h 5884753"/>
              <a:gd name="connsiteX130" fmla="*/ 4044800 w 4521152"/>
              <a:gd name="connsiteY130" fmla="*/ 4989613 h 5884753"/>
              <a:gd name="connsiteX131" fmla="*/ 4044800 w 4521152"/>
              <a:gd name="connsiteY131" fmla="*/ 4989613 h 5884753"/>
              <a:gd name="connsiteX132" fmla="*/ 4044800 w 4521152"/>
              <a:gd name="connsiteY132" fmla="*/ 5061621 h 5884753"/>
              <a:gd name="connsiteX133" fmla="*/ 4044800 w 4521152"/>
              <a:gd name="connsiteY133" fmla="*/ 5061621 h 5884753"/>
              <a:gd name="connsiteX134" fmla="*/ 4044800 w 4521152"/>
              <a:gd name="connsiteY134" fmla="*/ 5133629 h 5884753"/>
              <a:gd name="connsiteX135" fmla="*/ 4019738 w 4521152"/>
              <a:gd name="connsiteY135" fmla="*/ 5124262 h 5884753"/>
              <a:gd name="connsiteX136" fmla="*/ 3865829 w 4521152"/>
              <a:gd name="connsiteY136" fmla="*/ 5432080 h 5884753"/>
              <a:gd name="connsiteX137" fmla="*/ 3811509 w 4521152"/>
              <a:gd name="connsiteY137" fmla="*/ 5558828 h 5884753"/>
              <a:gd name="connsiteX138" fmla="*/ 3992578 w 4521152"/>
              <a:gd name="connsiteY138" fmla="*/ 5730844 h 5884753"/>
              <a:gd name="connsiteX139" fmla="*/ 4128380 w 4521152"/>
              <a:gd name="connsiteY139" fmla="*/ 5884753 h 5884753"/>
              <a:gd name="connsiteX140" fmla="*/ 4128380 w 4521152"/>
              <a:gd name="connsiteY140" fmla="*/ 5884753 h 5884753"/>
              <a:gd name="connsiteX0" fmla="*/ 0 w 4521152"/>
              <a:gd name="connsiteY0" fmla="*/ 325925 h 5884753"/>
              <a:gd name="connsiteX1" fmla="*/ 162962 w 4521152"/>
              <a:gd name="connsiteY1" fmla="*/ 135802 h 5884753"/>
              <a:gd name="connsiteX2" fmla="*/ 570368 w 4521152"/>
              <a:gd name="connsiteY2" fmla="*/ 9054 h 5884753"/>
              <a:gd name="connsiteX3" fmla="*/ 814811 w 4521152"/>
              <a:gd name="connsiteY3" fmla="*/ 0 h 5884753"/>
              <a:gd name="connsiteX4" fmla="*/ 814811 w 4521152"/>
              <a:gd name="connsiteY4" fmla="*/ 0 h 5884753"/>
              <a:gd name="connsiteX5" fmla="*/ 814811 w 4521152"/>
              <a:gd name="connsiteY5" fmla="*/ 54321 h 5884753"/>
              <a:gd name="connsiteX6" fmla="*/ 1023041 w 4521152"/>
              <a:gd name="connsiteY6" fmla="*/ 54321 h 5884753"/>
              <a:gd name="connsiteX7" fmla="*/ 1195057 w 4521152"/>
              <a:gd name="connsiteY7" fmla="*/ 117695 h 5884753"/>
              <a:gd name="connsiteX8" fmla="*/ 1394233 w 4521152"/>
              <a:gd name="connsiteY8" fmla="*/ 280658 h 5884753"/>
              <a:gd name="connsiteX9" fmla="*/ 1403287 w 4521152"/>
              <a:gd name="connsiteY9" fmla="*/ 371192 h 5884753"/>
              <a:gd name="connsiteX10" fmla="*/ 1430447 w 4521152"/>
              <a:gd name="connsiteY10" fmla="*/ 434567 h 5884753"/>
              <a:gd name="connsiteX11" fmla="*/ 1430447 w 4521152"/>
              <a:gd name="connsiteY11" fmla="*/ 434567 h 5884753"/>
              <a:gd name="connsiteX12" fmla="*/ 1430447 w 4521152"/>
              <a:gd name="connsiteY12" fmla="*/ 606583 h 5884753"/>
              <a:gd name="connsiteX13" fmla="*/ 1348966 w 4521152"/>
              <a:gd name="connsiteY13" fmla="*/ 706171 h 5884753"/>
              <a:gd name="connsiteX14" fmla="*/ 1077362 w 4521152"/>
              <a:gd name="connsiteY14" fmla="*/ 950614 h 5884753"/>
              <a:gd name="connsiteX15" fmla="*/ 832918 w 4521152"/>
              <a:gd name="connsiteY15" fmla="*/ 1158844 h 5884753"/>
              <a:gd name="connsiteX16" fmla="*/ 688063 w 4521152"/>
              <a:gd name="connsiteY16" fmla="*/ 1394234 h 5884753"/>
              <a:gd name="connsiteX17" fmla="*/ 597528 w 4521152"/>
              <a:gd name="connsiteY17" fmla="*/ 1656784 h 5884753"/>
              <a:gd name="connsiteX18" fmla="*/ 579421 w 4521152"/>
              <a:gd name="connsiteY18" fmla="*/ 1792586 h 5884753"/>
              <a:gd name="connsiteX19" fmla="*/ 579421 w 4521152"/>
              <a:gd name="connsiteY19" fmla="*/ 1792586 h 5884753"/>
              <a:gd name="connsiteX20" fmla="*/ 733330 w 4521152"/>
              <a:gd name="connsiteY20" fmla="*/ 2027977 h 5884753"/>
              <a:gd name="connsiteX21" fmla="*/ 860079 w 4521152"/>
              <a:gd name="connsiteY21" fmla="*/ 2154725 h 5884753"/>
              <a:gd name="connsiteX22" fmla="*/ 1032095 w 4521152"/>
              <a:gd name="connsiteY22" fmla="*/ 2163779 h 5884753"/>
              <a:gd name="connsiteX23" fmla="*/ 1131683 w 4521152"/>
              <a:gd name="connsiteY23" fmla="*/ 2046083 h 5884753"/>
              <a:gd name="connsiteX24" fmla="*/ 1176950 w 4521152"/>
              <a:gd name="connsiteY24" fmla="*/ 1928388 h 5884753"/>
              <a:gd name="connsiteX25" fmla="*/ 1222217 w 4521152"/>
              <a:gd name="connsiteY25" fmla="*/ 1765426 h 5884753"/>
              <a:gd name="connsiteX26" fmla="*/ 1385180 w 4521152"/>
              <a:gd name="connsiteY26" fmla="*/ 1611517 h 5884753"/>
              <a:gd name="connsiteX27" fmla="*/ 1548142 w 4521152"/>
              <a:gd name="connsiteY27" fmla="*/ 1548143 h 5884753"/>
              <a:gd name="connsiteX28" fmla="*/ 1620570 w 4521152"/>
              <a:gd name="connsiteY28" fmla="*/ 1493822 h 5884753"/>
              <a:gd name="connsiteX29" fmla="*/ 1656784 w 4521152"/>
              <a:gd name="connsiteY29" fmla="*/ 1484769 h 5884753"/>
              <a:gd name="connsiteX30" fmla="*/ 1711105 w 4521152"/>
              <a:gd name="connsiteY30" fmla="*/ 1439501 h 5884753"/>
              <a:gd name="connsiteX31" fmla="*/ 1711105 w 4521152"/>
              <a:gd name="connsiteY31" fmla="*/ 1439501 h 5884753"/>
              <a:gd name="connsiteX32" fmla="*/ 1783532 w 4521152"/>
              <a:gd name="connsiteY32" fmla="*/ 1394234 h 5884753"/>
              <a:gd name="connsiteX33" fmla="*/ 1837853 w 4521152"/>
              <a:gd name="connsiteY33" fmla="*/ 1367074 h 5884753"/>
              <a:gd name="connsiteX34" fmla="*/ 1837853 w 4521152"/>
              <a:gd name="connsiteY34" fmla="*/ 1367074 h 5884753"/>
              <a:gd name="connsiteX35" fmla="*/ 2136617 w 4521152"/>
              <a:gd name="connsiteY35" fmla="*/ 1077363 h 5884753"/>
              <a:gd name="connsiteX36" fmla="*/ 2426328 w 4521152"/>
              <a:gd name="connsiteY36" fmla="*/ 887240 h 5884753"/>
              <a:gd name="connsiteX37" fmla="*/ 2706986 w 4521152"/>
              <a:gd name="connsiteY37" fmla="*/ 787652 h 5884753"/>
              <a:gd name="connsiteX38" fmla="*/ 2996697 w 4521152"/>
              <a:gd name="connsiteY38" fmla="*/ 751438 h 5884753"/>
              <a:gd name="connsiteX39" fmla="*/ 3213980 w 4521152"/>
              <a:gd name="connsiteY39" fmla="*/ 841973 h 5884753"/>
              <a:gd name="connsiteX40" fmla="*/ 3304514 w 4521152"/>
              <a:gd name="connsiteY40" fmla="*/ 1023042 h 5884753"/>
              <a:gd name="connsiteX41" fmla="*/ 3250194 w 4521152"/>
              <a:gd name="connsiteY41" fmla="*/ 1195058 h 5884753"/>
              <a:gd name="connsiteX42" fmla="*/ 3132499 w 4521152"/>
              <a:gd name="connsiteY42" fmla="*/ 1330860 h 5884753"/>
              <a:gd name="connsiteX43" fmla="*/ 2969536 w 4521152"/>
              <a:gd name="connsiteY43" fmla="*/ 1412341 h 5884753"/>
              <a:gd name="connsiteX44" fmla="*/ 2888055 w 4521152"/>
              <a:gd name="connsiteY44" fmla="*/ 1439501 h 5884753"/>
              <a:gd name="connsiteX45" fmla="*/ 2869948 w 4521152"/>
              <a:gd name="connsiteY45" fmla="*/ 1457608 h 5884753"/>
              <a:gd name="connsiteX46" fmla="*/ 2869948 w 4521152"/>
              <a:gd name="connsiteY46" fmla="*/ 1457608 h 5884753"/>
              <a:gd name="connsiteX47" fmla="*/ 2806574 w 4521152"/>
              <a:gd name="connsiteY47" fmla="*/ 1484769 h 5884753"/>
              <a:gd name="connsiteX48" fmla="*/ 2734146 w 4521152"/>
              <a:gd name="connsiteY48" fmla="*/ 1539089 h 5884753"/>
              <a:gd name="connsiteX49" fmla="*/ 2670772 w 4521152"/>
              <a:gd name="connsiteY49" fmla="*/ 1593410 h 5884753"/>
              <a:gd name="connsiteX50" fmla="*/ 2661718 w 4521152"/>
              <a:gd name="connsiteY50" fmla="*/ 1611517 h 5884753"/>
              <a:gd name="connsiteX51" fmla="*/ 2661718 w 4521152"/>
              <a:gd name="connsiteY51" fmla="*/ 1611517 h 5884753"/>
              <a:gd name="connsiteX52" fmla="*/ 2534970 w 4521152"/>
              <a:gd name="connsiteY52" fmla="*/ 1665838 h 5884753"/>
              <a:gd name="connsiteX53" fmla="*/ 2489703 w 4521152"/>
              <a:gd name="connsiteY53" fmla="*/ 1683945 h 5884753"/>
              <a:gd name="connsiteX54" fmla="*/ 2489703 w 4521152"/>
              <a:gd name="connsiteY54" fmla="*/ 1683945 h 5884753"/>
              <a:gd name="connsiteX55" fmla="*/ 2335794 w 4521152"/>
              <a:gd name="connsiteY55" fmla="*/ 1783533 h 5884753"/>
              <a:gd name="connsiteX56" fmla="*/ 2299580 w 4521152"/>
              <a:gd name="connsiteY56" fmla="*/ 1828800 h 5884753"/>
              <a:gd name="connsiteX57" fmla="*/ 2281473 w 4521152"/>
              <a:gd name="connsiteY57" fmla="*/ 1855961 h 5884753"/>
              <a:gd name="connsiteX58" fmla="*/ 2281473 w 4521152"/>
              <a:gd name="connsiteY58" fmla="*/ 1855961 h 5884753"/>
              <a:gd name="connsiteX59" fmla="*/ 2218099 w 4521152"/>
              <a:gd name="connsiteY59" fmla="*/ 1946495 h 5884753"/>
              <a:gd name="connsiteX60" fmla="*/ 2190938 w 4521152"/>
              <a:gd name="connsiteY60" fmla="*/ 2000816 h 5884753"/>
              <a:gd name="connsiteX61" fmla="*/ 2163778 w 4521152"/>
              <a:gd name="connsiteY61" fmla="*/ 2055137 h 5884753"/>
              <a:gd name="connsiteX62" fmla="*/ 2136617 w 4521152"/>
              <a:gd name="connsiteY62" fmla="*/ 2073244 h 5884753"/>
              <a:gd name="connsiteX63" fmla="*/ 2091350 w 4521152"/>
              <a:gd name="connsiteY63" fmla="*/ 2127565 h 5884753"/>
              <a:gd name="connsiteX64" fmla="*/ 2055136 w 4521152"/>
              <a:gd name="connsiteY64" fmla="*/ 2154725 h 5884753"/>
              <a:gd name="connsiteX65" fmla="*/ 2055136 w 4521152"/>
              <a:gd name="connsiteY65" fmla="*/ 2154725 h 5884753"/>
              <a:gd name="connsiteX66" fmla="*/ 1955548 w 4521152"/>
              <a:gd name="connsiteY66" fmla="*/ 2408222 h 5884753"/>
              <a:gd name="connsiteX67" fmla="*/ 1955548 w 4521152"/>
              <a:gd name="connsiteY67" fmla="*/ 2697933 h 5884753"/>
              <a:gd name="connsiteX68" fmla="*/ 1946495 w 4521152"/>
              <a:gd name="connsiteY68" fmla="*/ 2888056 h 5884753"/>
              <a:gd name="connsiteX69" fmla="*/ 2055136 w 4521152"/>
              <a:gd name="connsiteY69" fmla="*/ 3023858 h 5884753"/>
              <a:gd name="connsiteX70" fmla="*/ 2082297 w 4521152"/>
              <a:gd name="connsiteY70" fmla="*/ 3023858 h 5884753"/>
              <a:gd name="connsiteX71" fmla="*/ 2236206 w 4521152"/>
              <a:gd name="connsiteY71" fmla="*/ 2996697 h 5884753"/>
              <a:gd name="connsiteX72" fmla="*/ 2335794 w 4521152"/>
              <a:gd name="connsiteY72" fmla="*/ 2888056 h 5884753"/>
              <a:gd name="connsiteX73" fmla="*/ 2390114 w 4521152"/>
              <a:gd name="connsiteY73" fmla="*/ 2833735 h 5884753"/>
              <a:gd name="connsiteX74" fmla="*/ 2390114 w 4521152"/>
              <a:gd name="connsiteY74" fmla="*/ 2833735 h 5884753"/>
              <a:gd name="connsiteX75" fmla="*/ 2652665 w 4521152"/>
              <a:gd name="connsiteY75" fmla="*/ 2480650 h 5884753"/>
              <a:gd name="connsiteX76" fmla="*/ 2743200 w 4521152"/>
              <a:gd name="connsiteY76" fmla="*/ 2372008 h 5884753"/>
              <a:gd name="connsiteX77" fmla="*/ 2815627 w 4521152"/>
              <a:gd name="connsiteY77" fmla="*/ 2299581 h 5884753"/>
              <a:gd name="connsiteX78" fmla="*/ 2824681 w 4521152"/>
              <a:gd name="connsiteY78" fmla="*/ 2299581 h 5884753"/>
              <a:gd name="connsiteX79" fmla="*/ 2824681 w 4521152"/>
              <a:gd name="connsiteY79" fmla="*/ 2299581 h 5884753"/>
              <a:gd name="connsiteX80" fmla="*/ 2960483 w 4521152"/>
              <a:gd name="connsiteY80" fmla="*/ 2299581 h 5884753"/>
              <a:gd name="connsiteX81" fmla="*/ 3114392 w 4521152"/>
              <a:gd name="connsiteY81" fmla="*/ 2308634 h 5884753"/>
              <a:gd name="connsiteX82" fmla="*/ 3186819 w 4521152"/>
              <a:gd name="connsiteY82" fmla="*/ 2390115 h 5884753"/>
              <a:gd name="connsiteX83" fmla="*/ 3186819 w 4521152"/>
              <a:gd name="connsiteY83" fmla="*/ 2399169 h 5884753"/>
              <a:gd name="connsiteX84" fmla="*/ 3186819 w 4521152"/>
              <a:gd name="connsiteY84" fmla="*/ 2399169 h 5884753"/>
              <a:gd name="connsiteX85" fmla="*/ 3331675 w 4521152"/>
              <a:gd name="connsiteY85" fmla="*/ 2408222 h 5884753"/>
              <a:gd name="connsiteX86" fmla="*/ 3413156 w 4521152"/>
              <a:gd name="connsiteY86" fmla="*/ 2435383 h 5884753"/>
              <a:gd name="connsiteX87" fmla="*/ 3413156 w 4521152"/>
              <a:gd name="connsiteY87" fmla="*/ 2435383 h 5884753"/>
              <a:gd name="connsiteX88" fmla="*/ 3476530 w 4521152"/>
              <a:gd name="connsiteY88" fmla="*/ 2480650 h 5884753"/>
              <a:gd name="connsiteX89" fmla="*/ 3485584 w 4521152"/>
              <a:gd name="connsiteY89" fmla="*/ 2525917 h 5884753"/>
              <a:gd name="connsiteX90" fmla="*/ 3512744 w 4521152"/>
              <a:gd name="connsiteY90" fmla="*/ 2589291 h 5884753"/>
              <a:gd name="connsiteX91" fmla="*/ 3530851 w 4521152"/>
              <a:gd name="connsiteY91" fmla="*/ 2589291 h 5884753"/>
              <a:gd name="connsiteX92" fmla="*/ 3530851 w 4521152"/>
              <a:gd name="connsiteY92" fmla="*/ 2589291 h 5884753"/>
              <a:gd name="connsiteX93" fmla="*/ 3630439 w 4521152"/>
              <a:gd name="connsiteY93" fmla="*/ 2652666 h 5884753"/>
              <a:gd name="connsiteX94" fmla="*/ 3639493 w 4521152"/>
              <a:gd name="connsiteY94" fmla="*/ 2679826 h 5884753"/>
              <a:gd name="connsiteX95" fmla="*/ 3684760 w 4521152"/>
              <a:gd name="connsiteY95" fmla="*/ 2734147 h 5884753"/>
              <a:gd name="connsiteX96" fmla="*/ 3739081 w 4521152"/>
              <a:gd name="connsiteY96" fmla="*/ 2824682 h 5884753"/>
              <a:gd name="connsiteX97" fmla="*/ 3775295 w 4521152"/>
              <a:gd name="connsiteY97" fmla="*/ 2860895 h 5884753"/>
              <a:gd name="connsiteX98" fmla="*/ 3784348 w 4521152"/>
              <a:gd name="connsiteY98" fmla="*/ 2897109 h 5884753"/>
              <a:gd name="connsiteX99" fmla="*/ 3838669 w 4521152"/>
              <a:gd name="connsiteY99" fmla="*/ 2951430 h 5884753"/>
              <a:gd name="connsiteX100" fmla="*/ 3838669 w 4521152"/>
              <a:gd name="connsiteY100" fmla="*/ 2951430 h 5884753"/>
              <a:gd name="connsiteX101" fmla="*/ 4010685 w 4521152"/>
              <a:gd name="connsiteY101" fmla="*/ 3114392 h 5884753"/>
              <a:gd name="connsiteX102" fmla="*/ 4083112 w 4521152"/>
              <a:gd name="connsiteY102" fmla="*/ 3141553 h 5884753"/>
              <a:gd name="connsiteX103" fmla="*/ 4110273 w 4521152"/>
              <a:gd name="connsiteY103" fmla="*/ 3150606 h 5884753"/>
              <a:gd name="connsiteX104" fmla="*/ 4110273 w 4521152"/>
              <a:gd name="connsiteY104" fmla="*/ 3150606 h 5884753"/>
              <a:gd name="connsiteX105" fmla="*/ 4110273 w 4521152"/>
              <a:gd name="connsiteY105" fmla="*/ 3349783 h 5884753"/>
              <a:gd name="connsiteX106" fmla="*/ 4200808 w 4521152"/>
              <a:gd name="connsiteY106" fmla="*/ 3476531 h 5884753"/>
              <a:gd name="connsiteX107" fmla="*/ 4209861 w 4521152"/>
              <a:gd name="connsiteY107" fmla="*/ 3503691 h 5884753"/>
              <a:gd name="connsiteX108" fmla="*/ 4282289 w 4521152"/>
              <a:gd name="connsiteY108" fmla="*/ 3548959 h 5884753"/>
              <a:gd name="connsiteX109" fmla="*/ 4282289 w 4521152"/>
              <a:gd name="connsiteY109" fmla="*/ 3548959 h 5884753"/>
              <a:gd name="connsiteX110" fmla="*/ 4182701 w 4521152"/>
              <a:gd name="connsiteY110" fmla="*/ 3856777 h 5884753"/>
              <a:gd name="connsiteX111" fmla="*/ 4137433 w 4521152"/>
              <a:gd name="connsiteY111" fmla="*/ 3902044 h 5884753"/>
              <a:gd name="connsiteX112" fmla="*/ 4137433 w 4521152"/>
              <a:gd name="connsiteY112" fmla="*/ 3983525 h 5884753"/>
              <a:gd name="connsiteX113" fmla="*/ 4137433 w 4521152"/>
              <a:gd name="connsiteY113" fmla="*/ 3983525 h 5884753"/>
              <a:gd name="connsiteX114" fmla="*/ 4146487 w 4521152"/>
              <a:gd name="connsiteY114" fmla="*/ 4065006 h 5884753"/>
              <a:gd name="connsiteX115" fmla="*/ 4182701 w 4521152"/>
              <a:gd name="connsiteY115" fmla="*/ 4119327 h 5884753"/>
              <a:gd name="connsiteX116" fmla="*/ 4218914 w 4521152"/>
              <a:gd name="connsiteY116" fmla="*/ 4209862 h 5884753"/>
              <a:gd name="connsiteX117" fmla="*/ 4237021 w 4521152"/>
              <a:gd name="connsiteY117" fmla="*/ 4237022 h 5884753"/>
              <a:gd name="connsiteX118" fmla="*/ 4264182 w 4521152"/>
              <a:gd name="connsiteY118" fmla="*/ 4291343 h 5884753"/>
              <a:gd name="connsiteX119" fmla="*/ 4300396 w 4521152"/>
              <a:gd name="connsiteY119" fmla="*/ 4327557 h 5884753"/>
              <a:gd name="connsiteX120" fmla="*/ 4318503 w 4521152"/>
              <a:gd name="connsiteY120" fmla="*/ 4345664 h 5884753"/>
              <a:gd name="connsiteX121" fmla="*/ 4318503 w 4521152"/>
              <a:gd name="connsiteY121" fmla="*/ 4345664 h 5884753"/>
              <a:gd name="connsiteX122" fmla="*/ 4499572 w 4521152"/>
              <a:gd name="connsiteY122" fmla="*/ 4553893 h 5884753"/>
              <a:gd name="connsiteX123" fmla="*/ 4517679 w 4521152"/>
              <a:gd name="connsiteY123" fmla="*/ 4725909 h 5884753"/>
              <a:gd name="connsiteX124" fmla="*/ 4517679 w 4521152"/>
              <a:gd name="connsiteY124" fmla="*/ 4725909 h 5884753"/>
              <a:gd name="connsiteX125" fmla="*/ 4418091 w 4521152"/>
              <a:gd name="connsiteY125" fmla="*/ 4807390 h 5884753"/>
              <a:gd name="connsiteX126" fmla="*/ 4209861 w 4521152"/>
              <a:gd name="connsiteY126" fmla="*/ 4870765 h 5884753"/>
              <a:gd name="connsiteX127" fmla="*/ 4065006 w 4521152"/>
              <a:gd name="connsiteY127" fmla="*/ 4925085 h 5884753"/>
              <a:gd name="connsiteX128" fmla="*/ 4044800 w 4521152"/>
              <a:gd name="connsiteY128" fmla="*/ 4989613 h 5884753"/>
              <a:gd name="connsiteX129" fmla="*/ 4044800 w 4521152"/>
              <a:gd name="connsiteY129" fmla="*/ 4989613 h 5884753"/>
              <a:gd name="connsiteX130" fmla="*/ 4044800 w 4521152"/>
              <a:gd name="connsiteY130" fmla="*/ 4989613 h 5884753"/>
              <a:gd name="connsiteX131" fmla="*/ 4044800 w 4521152"/>
              <a:gd name="connsiteY131" fmla="*/ 4989613 h 5884753"/>
              <a:gd name="connsiteX132" fmla="*/ 4044800 w 4521152"/>
              <a:gd name="connsiteY132" fmla="*/ 5061621 h 5884753"/>
              <a:gd name="connsiteX133" fmla="*/ 4044800 w 4521152"/>
              <a:gd name="connsiteY133" fmla="*/ 5061621 h 5884753"/>
              <a:gd name="connsiteX134" fmla="*/ 4044800 w 4521152"/>
              <a:gd name="connsiteY134" fmla="*/ 5092665 h 5884753"/>
              <a:gd name="connsiteX135" fmla="*/ 4019738 w 4521152"/>
              <a:gd name="connsiteY135" fmla="*/ 5124262 h 5884753"/>
              <a:gd name="connsiteX136" fmla="*/ 3865829 w 4521152"/>
              <a:gd name="connsiteY136" fmla="*/ 5432080 h 5884753"/>
              <a:gd name="connsiteX137" fmla="*/ 3811509 w 4521152"/>
              <a:gd name="connsiteY137" fmla="*/ 5558828 h 5884753"/>
              <a:gd name="connsiteX138" fmla="*/ 3992578 w 4521152"/>
              <a:gd name="connsiteY138" fmla="*/ 5730844 h 5884753"/>
              <a:gd name="connsiteX139" fmla="*/ 4128380 w 4521152"/>
              <a:gd name="connsiteY139" fmla="*/ 5884753 h 5884753"/>
              <a:gd name="connsiteX140" fmla="*/ 4128380 w 4521152"/>
              <a:gd name="connsiteY140" fmla="*/ 5884753 h 58847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</a:cxnLst>
            <a:rect l="l" t="t" r="r" b="b"/>
            <a:pathLst>
              <a:path w="4521152" h="5884753">
                <a:moveTo>
                  <a:pt x="0" y="325925"/>
                </a:moveTo>
                <a:lnTo>
                  <a:pt x="162962" y="135802"/>
                </a:lnTo>
                <a:lnTo>
                  <a:pt x="570368" y="9054"/>
                </a:lnTo>
                <a:lnTo>
                  <a:pt x="814811" y="0"/>
                </a:lnTo>
                <a:lnTo>
                  <a:pt x="814811" y="0"/>
                </a:lnTo>
                <a:lnTo>
                  <a:pt x="814811" y="54321"/>
                </a:lnTo>
                <a:lnTo>
                  <a:pt x="1023041" y="54321"/>
                </a:lnTo>
                <a:lnTo>
                  <a:pt x="1195057" y="117695"/>
                </a:lnTo>
                <a:lnTo>
                  <a:pt x="1394233" y="280658"/>
                </a:lnTo>
                <a:cubicBezTo>
                  <a:pt x="1397251" y="310836"/>
                  <a:pt x="1395931" y="341769"/>
                  <a:pt x="1403287" y="371192"/>
                </a:cubicBezTo>
                <a:cubicBezTo>
                  <a:pt x="1431797" y="485230"/>
                  <a:pt x="1430447" y="396769"/>
                  <a:pt x="1430447" y="434567"/>
                </a:cubicBezTo>
                <a:lnTo>
                  <a:pt x="1430447" y="434567"/>
                </a:lnTo>
                <a:lnTo>
                  <a:pt x="1430447" y="606583"/>
                </a:lnTo>
                <a:lnTo>
                  <a:pt x="1348966" y="706171"/>
                </a:lnTo>
                <a:lnTo>
                  <a:pt x="1077362" y="950614"/>
                </a:lnTo>
                <a:lnTo>
                  <a:pt x="832918" y="1158844"/>
                </a:lnTo>
                <a:lnTo>
                  <a:pt x="688063" y="1394234"/>
                </a:lnTo>
                <a:lnTo>
                  <a:pt x="597528" y="1656784"/>
                </a:lnTo>
                <a:cubicBezTo>
                  <a:pt x="575493" y="1755941"/>
                  <a:pt x="579421" y="1710443"/>
                  <a:pt x="579421" y="1792586"/>
                </a:cubicBezTo>
                <a:lnTo>
                  <a:pt x="579421" y="1792586"/>
                </a:lnTo>
                <a:lnTo>
                  <a:pt x="733330" y="2027977"/>
                </a:lnTo>
                <a:lnTo>
                  <a:pt x="860079" y="2154725"/>
                </a:lnTo>
                <a:lnTo>
                  <a:pt x="1032095" y="2163779"/>
                </a:lnTo>
                <a:lnTo>
                  <a:pt x="1131683" y="2046083"/>
                </a:lnTo>
                <a:lnTo>
                  <a:pt x="1176950" y="1928388"/>
                </a:lnTo>
                <a:lnTo>
                  <a:pt x="1222217" y="1765426"/>
                </a:lnTo>
                <a:lnTo>
                  <a:pt x="1385180" y="1611517"/>
                </a:lnTo>
                <a:lnTo>
                  <a:pt x="1548142" y="1548143"/>
                </a:lnTo>
                <a:cubicBezTo>
                  <a:pt x="1572285" y="1530036"/>
                  <a:pt x="1594503" y="1509028"/>
                  <a:pt x="1620570" y="1493822"/>
                </a:cubicBezTo>
                <a:cubicBezTo>
                  <a:pt x="1631318" y="1487552"/>
                  <a:pt x="1645907" y="1490812"/>
                  <a:pt x="1656784" y="1484769"/>
                </a:cubicBezTo>
                <a:cubicBezTo>
                  <a:pt x="1678653" y="1472620"/>
                  <a:pt x="1694292" y="1456314"/>
                  <a:pt x="1711105" y="1439501"/>
                </a:cubicBezTo>
                <a:lnTo>
                  <a:pt x="1711105" y="1439501"/>
                </a:lnTo>
                <a:cubicBezTo>
                  <a:pt x="1735247" y="1424412"/>
                  <a:pt x="1758813" y="1408359"/>
                  <a:pt x="1783532" y="1394234"/>
                </a:cubicBezTo>
                <a:cubicBezTo>
                  <a:pt x="1801109" y="1384190"/>
                  <a:pt x="1837853" y="1367074"/>
                  <a:pt x="1837853" y="1367074"/>
                </a:cubicBezTo>
                <a:lnTo>
                  <a:pt x="1837853" y="1367074"/>
                </a:lnTo>
                <a:lnTo>
                  <a:pt x="2136617" y="1077363"/>
                </a:lnTo>
                <a:lnTo>
                  <a:pt x="2426328" y="887240"/>
                </a:lnTo>
                <a:lnTo>
                  <a:pt x="2706986" y="787652"/>
                </a:lnTo>
                <a:lnTo>
                  <a:pt x="2996697" y="751438"/>
                </a:lnTo>
                <a:lnTo>
                  <a:pt x="3213980" y="841973"/>
                </a:lnTo>
                <a:lnTo>
                  <a:pt x="3304514" y="1023042"/>
                </a:lnTo>
                <a:lnTo>
                  <a:pt x="3250194" y="1195058"/>
                </a:lnTo>
                <a:lnTo>
                  <a:pt x="3132499" y="1330860"/>
                </a:lnTo>
                <a:lnTo>
                  <a:pt x="2969536" y="1412341"/>
                </a:lnTo>
                <a:cubicBezTo>
                  <a:pt x="2942376" y="1421394"/>
                  <a:pt x="2914482" y="1428490"/>
                  <a:pt x="2888055" y="1439501"/>
                </a:cubicBezTo>
                <a:cubicBezTo>
                  <a:pt x="2840581" y="1459282"/>
                  <a:pt x="2854952" y="1457608"/>
                  <a:pt x="2869948" y="1457608"/>
                </a:cubicBezTo>
                <a:lnTo>
                  <a:pt x="2869948" y="1457608"/>
                </a:lnTo>
                <a:lnTo>
                  <a:pt x="2806574" y="1484769"/>
                </a:lnTo>
                <a:cubicBezTo>
                  <a:pt x="2782431" y="1502876"/>
                  <a:pt x="2758552" y="1521339"/>
                  <a:pt x="2734146" y="1539089"/>
                </a:cubicBezTo>
                <a:cubicBezTo>
                  <a:pt x="2699320" y="1564417"/>
                  <a:pt x="2704422" y="1553030"/>
                  <a:pt x="2670772" y="1593410"/>
                </a:cubicBezTo>
                <a:cubicBezTo>
                  <a:pt x="2666452" y="1598594"/>
                  <a:pt x="2664736" y="1605481"/>
                  <a:pt x="2661718" y="1611517"/>
                </a:cubicBezTo>
                <a:lnTo>
                  <a:pt x="2661718" y="1611517"/>
                </a:lnTo>
                <a:cubicBezTo>
                  <a:pt x="2496861" y="1693947"/>
                  <a:pt x="2668185" y="1612551"/>
                  <a:pt x="2534970" y="1665838"/>
                </a:cubicBezTo>
                <a:lnTo>
                  <a:pt x="2489703" y="1683945"/>
                </a:lnTo>
                <a:lnTo>
                  <a:pt x="2489703" y="1683945"/>
                </a:lnTo>
                <a:cubicBezTo>
                  <a:pt x="2453953" y="1703806"/>
                  <a:pt x="2363036" y="1749481"/>
                  <a:pt x="2335794" y="1783533"/>
                </a:cubicBezTo>
                <a:cubicBezTo>
                  <a:pt x="2323723" y="1798622"/>
                  <a:pt x="2311174" y="1813341"/>
                  <a:pt x="2299580" y="1828800"/>
                </a:cubicBezTo>
                <a:cubicBezTo>
                  <a:pt x="2293051" y="1837505"/>
                  <a:pt x="2281473" y="1855961"/>
                  <a:pt x="2281473" y="1855961"/>
                </a:cubicBezTo>
                <a:lnTo>
                  <a:pt x="2281473" y="1855961"/>
                </a:lnTo>
                <a:cubicBezTo>
                  <a:pt x="2260348" y="1886139"/>
                  <a:pt x="2229748" y="1911548"/>
                  <a:pt x="2218099" y="1946495"/>
                </a:cubicBezTo>
                <a:cubicBezTo>
                  <a:pt x="2205604" y="1983978"/>
                  <a:pt x="2214339" y="1965715"/>
                  <a:pt x="2190938" y="2000816"/>
                </a:cubicBezTo>
                <a:cubicBezTo>
                  <a:pt x="2183575" y="2022907"/>
                  <a:pt x="2181329" y="2037586"/>
                  <a:pt x="2163778" y="2055137"/>
                </a:cubicBezTo>
                <a:cubicBezTo>
                  <a:pt x="2156084" y="2062831"/>
                  <a:pt x="2145671" y="2067208"/>
                  <a:pt x="2136617" y="2073244"/>
                </a:cubicBezTo>
                <a:cubicBezTo>
                  <a:pt x="2118814" y="2099948"/>
                  <a:pt x="2117489" y="2105782"/>
                  <a:pt x="2091350" y="2127565"/>
                </a:cubicBezTo>
                <a:cubicBezTo>
                  <a:pt x="2029901" y="2178774"/>
                  <a:pt x="2083941" y="2125923"/>
                  <a:pt x="2055136" y="2154725"/>
                </a:cubicBezTo>
                <a:lnTo>
                  <a:pt x="2055136" y="2154725"/>
                </a:lnTo>
                <a:lnTo>
                  <a:pt x="1955548" y="2408222"/>
                </a:lnTo>
                <a:lnTo>
                  <a:pt x="1955548" y="2697933"/>
                </a:lnTo>
                <a:lnTo>
                  <a:pt x="1946495" y="2888056"/>
                </a:lnTo>
                <a:lnTo>
                  <a:pt x="2055136" y="3023858"/>
                </a:lnTo>
                <a:lnTo>
                  <a:pt x="2082297" y="3023858"/>
                </a:lnTo>
                <a:lnTo>
                  <a:pt x="2236206" y="2996697"/>
                </a:lnTo>
                <a:cubicBezTo>
                  <a:pt x="2260243" y="2968653"/>
                  <a:pt x="2304730" y="2913472"/>
                  <a:pt x="2335794" y="2888056"/>
                </a:cubicBezTo>
                <a:cubicBezTo>
                  <a:pt x="2395136" y="2839504"/>
                  <a:pt x="2390114" y="2876097"/>
                  <a:pt x="2390114" y="2833735"/>
                </a:cubicBezTo>
                <a:lnTo>
                  <a:pt x="2390114" y="2833735"/>
                </a:lnTo>
                <a:lnTo>
                  <a:pt x="2652665" y="2480650"/>
                </a:lnTo>
                <a:lnTo>
                  <a:pt x="2743200" y="2372008"/>
                </a:lnTo>
                <a:cubicBezTo>
                  <a:pt x="2783805" y="2315161"/>
                  <a:pt x="2767592" y="2311589"/>
                  <a:pt x="2815627" y="2299581"/>
                </a:cubicBezTo>
                <a:cubicBezTo>
                  <a:pt x="2818555" y="2298849"/>
                  <a:pt x="2821663" y="2299581"/>
                  <a:pt x="2824681" y="2299581"/>
                </a:cubicBezTo>
                <a:lnTo>
                  <a:pt x="2824681" y="2299581"/>
                </a:lnTo>
                <a:lnTo>
                  <a:pt x="2960483" y="2299581"/>
                </a:lnTo>
                <a:lnTo>
                  <a:pt x="3114392" y="2308634"/>
                </a:lnTo>
                <a:cubicBezTo>
                  <a:pt x="3168451" y="2354971"/>
                  <a:pt x="3174648" y="2341428"/>
                  <a:pt x="3186819" y="2390115"/>
                </a:cubicBezTo>
                <a:cubicBezTo>
                  <a:pt x="3187551" y="2393043"/>
                  <a:pt x="3186819" y="2396151"/>
                  <a:pt x="3186819" y="2399169"/>
                </a:cubicBezTo>
                <a:lnTo>
                  <a:pt x="3186819" y="2399169"/>
                </a:lnTo>
                <a:cubicBezTo>
                  <a:pt x="3235104" y="2402187"/>
                  <a:pt x="3284150" y="2399170"/>
                  <a:pt x="3331675" y="2408222"/>
                </a:cubicBezTo>
                <a:cubicBezTo>
                  <a:pt x="3506876" y="2441594"/>
                  <a:pt x="3277311" y="2435383"/>
                  <a:pt x="3413156" y="2435383"/>
                </a:cubicBezTo>
                <a:lnTo>
                  <a:pt x="3413156" y="2435383"/>
                </a:lnTo>
                <a:cubicBezTo>
                  <a:pt x="3434281" y="2450472"/>
                  <a:pt x="3460313" y="2460379"/>
                  <a:pt x="3476530" y="2480650"/>
                </a:cubicBezTo>
                <a:cubicBezTo>
                  <a:pt x="3486143" y="2492666"/>
                  <a:pt x="3480718" y="2511319"/>
                  <a:pt x="3485584" y="2525917"/>
                </a:cubicBezTo>
                <a:cubicBezTo>
                  <a:pt x="3492852" y="2547720"/>
                  <a:pt x="3499385" y="2570589"/>
                  <a:pt x="3512744" y="2589291"/>
                </a:cubicBezTo>
                <a:cubicBezTo>
                  <a:pt x="3516252" y="2594202"/>
                  <a:pt x="3524815" y="2589291"/>
                  <a:pt x="3530851" y="2589291"/>
                </a:cubicBezTo>
                <a:lnTo>
                  <a:pt x="3530851" y="2589291"/>
                </a:lnTo>
                <a:cubicBezTo>
                  <a:pt x="3564047" y="2610416"/>
                  <a:pt x="3617995" y="2615338"/>
                  <a:pt x="3630439" y="2652666"/>
                </a:cubicBezTo>
                <a:cubicBezTo>
                  <a:pt x="3633457" y="2661719"/>
                  <a:pt x="3634199" y="2671886"/>
                  <a:pt x="3639493" y="2679826"/>
                </a:cubicBezTo>
                <a:cubicBezTo>
                  <a:pt x="3714384" y="2792161"/>
                  <a:pt x="3625525" y="2630485"/>
                  <a:pt x="3684760" y="2734147"/>
                </a:cubicBezTo>
                <a:cubicBezTo>
                  <a:pt x="3703810" y="2767485"/>
                  <a:pt x="3709553" y="2795155"/>
                  <a:pt x="3739081" y="2824682"/>
                </a:cubicBezTo>
                <a:lnTo>
                  <a:pt x="3775295" y="2860895"/>
                </a:lnTo>
                <a:cubicBezTo>
                  <a:pt x="3778313" y="2872966"/>
                  <a:pt x="3776154" y="2887745"/>
                  <a:pt x="3784348" y="2897109"/>
                </a:cubicBezTo>
                <a:cubicBezTo>
                  <a:pt x="3843691" y="2964930"/>
                  <a:pt x="3838669" y="2903723"/>
                  <a:pt x="3838669" y="2951430"/>
                </a:cubicBezTo>
                <a:lnTo>
                  <a:pt x="3838669" y="2951430"/>
                </a:lnTo>
                <a:lnTo>
                  <a:pt x="4010685" y="3114392"/>
                </a:lnTo>
                <a:lnTo>
                  <a:pt x="4083112" y="3141553"/>
                </a:lnTo>
                <a:cubicBezTo>
                  <a:pt x="4092081" y="3144814"/>
                  <a:pt x="4110273" y="3150606"/>
                  <a:pt x="4110273" y="3150606"/>
                </a:cubicBezTo>
                <a:lnTo>
                  <a:pt x="4110273" y="3150606"/>
                </a:lnTo>
                <a:lnTo>
                  <a:pt x="4110273" y="3349783"/>
                </a:lnTo>
                <a:cubicBezTo>
                  <a:pt x="4182300" y="3452679"/>
                  <a:pt x="4151545" y="3410848"/>
                  <a:pt x="4200808" y="3476531"/>
                </a:cubicBezTo>
                <a:cubicBezTo>
                  <a:pt x="4203826" y="3485584"/>
                  <a:pt x="4203113" y="3496943"/>
                  <a:pt x="4209861" y="3503691"/>
                </a:cubicBezTo>
                <a:cubicBezTo>
                  <a:pt x="4229837" y="3523667"/>
                  <a:pt x="4257109" y="3536368"/>
                  <a:pt x="4282289" y="3548959"/>
                </a:cubicBezTo>
                <a:lnTo>
                  <a:pt x="4282289" y="3548959"/>
                </a:lnTo>
                <a:lnTo>
                  <a:pt x="4182701" y="3856777"/>
                </a:lnTo>
                <a:lnTo>
                  <a:pt x="4137433" y="3902044"/>
                </a:lnTo>
                <a:lnTo>
                  <a:pt x="4137433" y="3983525"/>
                </a:lnTo>
                <a:lnTo>
                  <a:pt x="4137433" y="3983525"/>
                </a:lnTo>
                <a:cubicBezTo>
                  <a:pt x="4140451" y="4010685"/>
                  <a:pt x="4137845" y="4039081"/>
                  <a:pt x="4146487" y="4065006"/>
                </a:cubicBezTo>
                <a:cubicBezTo>
                  <a:pt x="4153369" y="4085651"/>
                  <a:pt x="4182701" y="4119327"/>
                  <a:pt x="4182701" y="4119327"/>
                </a:cubicBezTo>
                <a:cubicBezTo>
                  <a:pt x="4194742" y="4155452"/>
                  <a:pt x="4198302" y="4168637"/>
                  <a:pt x="4218914" y="4209862"/>
                </a:cubicBezTo>
                <a:cubicBezTo>
                  <a:pt x="4223780" y="4219594"/>
                  <a:pt x="4232155" y="4227290"/>
                  <a:pt x="4237021" y="4237022"/>
                </a:cubicBezTo>
                <a:cubicBezTo>
                  <a:pt x="4256300" y="4275578"/>
                  <a:pt x="4233047" y="4255019"/>
                  <a:pt x="4264182" y="4291343"/>
                </a:cubicBezTo>
                <a:cubicBezTo>
                  <a:pt x="4275292" y="4304305"/>
                  <a:pt x="4288325" y="4315486"/>
                  <a:pt x="4300396" y="4327557"/>
                </a:cubicBezTo>
                <a:lnTo>
                  <a:pt x="4318503" y="4345664"/>
                </a:lnTo>
                <a:lnTo>
                  <a:pt x="4318503" y="4345664"/>
                </a:lnTo>
                <a:lnTo>
                  <a:pt x="4499572" y="4553893"/>
                </a:lnTo>
                <a:cubicBezTo>
                  <a:pt x="4521152" y="4683372"/>
                  <a:pt x="4517679" y="4625821"/>
                  <a:pt x="4517679" y="4725909"/>
                </a:cubicBezTo>
                <a:lnTo>
                  <a:pt x="4517679" y="4725909"/>
                </a:lnTo>
                <a:lnTo>
                  <a:pt x="4418091" y="4807390"/>
                </a:lnTo>
                <a:lnTo>
                  <a:pt x="4209861" y="4870765"/>
                </a:lnTo>
                <a:cubicBezTo>
                  <a:pt x="4198272" y="4875401"/>
                  <a:pt x="4093398" y="4919406"/>
                  <a:pt x="4065006" y="4925085"/>
                </a:cubicBezTo>
                <a:lnTo>
                  <a:pt x="4044800" y="4989613"/>
                </a:lnTo>
                <a:lnTo>
                  <a:pt x="4044800" y="4989613"/>
                </a:lnTo>
                <a:lnTo>
                  <a:pt x="4044800" y="4989613"/>
                </a:lnTo>
                <a:lnTo>
                  <a:pt x="4044800" y="4989613"/>
                </a:lnTo>
                <a:cubicBezTo>
                  <a:pt x="4049086" y="4999614"/>
                  <a:pt x="4039401" y="5052174"/>
                  <a:pt x="4044800" y="5061621"/>
                </a:cubicBezTo>
                <a:lnTo>
                  <a:pt x="4044800" y="5061621"/>
                </a:lnTo>
                <a:cubicBezTo>
                  <a:pt x="4044742" y="5066369"/>
                  <a:pt x="4048977" y="5082225"/>
                  <a:pt x="4044800" y="5092665"/>
                </a:cubicBezTo>
                <a:cubicBezTo>
                  <a:pt x="4040623" y="5103105"/>
                  <a:pt x="4049509" y="5067266"/>
                  <a:pt x="4019738" y="5124262"/>
                </a:cubicBezTo>
                <a:lnTo>
                  <a:pt x="3865829" y="5432080"/>
                </a:lnTo>
                <a:lnTo>
                  <a:pt x="3811509" y="5558828"/>
                </a:lnTo>
                <a:lnTo>
                  <a:pt x="3992578" y="5730844"/>
                </a:lnTo>
                <a:lnTo>
                  <a:pt x="4128380" y="5884753"/>
                </a:lnTo>
                <a:lnTo>
                  <a:pt x="4128380" y="5884753"/>
                </a:lnTo>
              </a:path>
            </a:pathLst>
          </a:custGeom>
          <a:ln w="508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Forme libre 15"/>
          <p:cNvSpPr/>
          <p:nvPr/>
        </p:nvSpPr>
        <p:spPr>
          <a:xfrm>
            <a:off x="5025225" y="2924943"/>
            <a:ext cx="4118776" cy="1794183"/>
          </a:xfrm>
          <a:custGeom>
            <a:avLst/>
            <a:gdLst>
              <a:gd name="connsiteX0" fmla="*/ 0 w 3013545"/>
              <a:gd name="connsiteY0" fmla="*/ 1017767 h 1626070"/>
              <a:gd name="connsiteX1" fmla="*/ 389614 w 3013545"/>
              <a:gd name="connsiteY1" fmla="*/ 1041621 h 1626070"/>
              <a:gd name="connsiteX2" fmla="*/ 500933 w 3013545"/>
              <a:gd name="connsiteY2" fmla="*/ 1089329 h 1626070"/>
              <a:gd name="connsiteX3" fmla="*/ 659959 w 3013545"/>
              <a:gd name="connsiteY3" fmla="*/ 1240404 h 1626070"/>
              <a:gd name="connsiteX4" fmla="*/ 707666 w 3013545"/>
              <a:gd name="connsiteY4" fmla="*/ 1391479 h 1626070"/>
              <a:gd name="connsiteX5" fmla="*/ 731520 w 3013545"/>
              <a:gd name="connsiteY5" fmla="*/ 1534602 h 1626070"/>
              <a:gd name="connsiteX6" fmla="*/ 882595 w 3013545"/>
              <a:gd name="connsiteY6" fmla="*/ 1598213 h 1626070"/>
              <a:gd name="connsiteX7" fmla="*/ 1144988 w 3013545"/>
              <a:gd name="connsiteY7" fmla="*/ 1614115 h 1626070"/>
              <a:gd name="connsiteX8" fmla="*/ 1144988 w 3013545"/>
              <a:gd name="connsiteY8" fmla="*/ 1614115 h 1626070"/>
              <a:gd name="connsiteX9" fmla="*/ 1311966 w 3013545"/>
              <a:gd name="connsiteY9" fmla="*/ 1494846 h 1626070"/>
              <a:gd name="connsiteX10" fmla="*/ 1288112 w 3013545"/>
              <a:gd name="connsiteY10" fmla="*/ 1232453 h 1626070"/>
              <a:gd name="connsiteX11" fmla="*/ 1208599 w 3013545"/>
              <a:gd name="connsiteY11" fmla="*/ 1168842 h 1626070"/>
              <a:gd name="connsiteX12" fmla="*/ 1073426 w 3013545"/>
              <a:gd name="connsiteY12" fmla="*/ 1152940 h 1626070"/>
              <a:gd name="connsiteX13" fmla="*/ 906449 w 3013545"/>
              <a:gd name="connsiteY13" fmla="*/ 1152940 h 1626070"/>
              <a:gd name="connsiteX14" fmla="*/ 898498 w 3013545"/>
              <a:gd name="connsiteY14" fmla="*/ 1129086 h 1626070"/>
              <a:gd name="connsiteX15" fmla="*/ 826936 w 3013545"/>
              <a:gd name="connsiteY15" fmla="*/ 1105232 h 1626070"/>
              <a:gd name="connsiteX16" fmla="*/ 795131 w 3013545"/>
              <a:gd name="connsiteY16" fmla="*/ 1073426 h 1626070"/>
              <a:gd name="connsiteX17" fmla="*/ 683813 w 3013545"/>
              <a:gd name="connsiteY17" fmla="*/ 978011 h 1626070"/>
              <a:gd name="connsiteX18" fmla="*/ 683813 w 3013545"/>
              <a:gd name="connsiteY18" fmla="*/ 842839 h 1626070"/>
              <a:gd name="connsiteX19" fmla="*/ 699715 w 3013545"/>
              <a:gd name="connsiteY19" fmla="*/ 755374 h 1626070"/>
              <a:gd name="connsiteX20" fmla="*/ 715618 w 3013545"/>
              <a:gd name="connsiteY20" fmla="*/ 787180 h 1626070"/>
              <a:gd name="connsiteX21" fmla="*/ 723569 w 3013545"/>
              <a:gd name="connsiteY21" fmla="*/ 763326 h 1626070"/>
              <a:gd name="connsiteX22" fmla="*/ 747423 w 3013545"/>
              <a:gd name="connsiteY22" fmla="*/ 731520 h 1626070"/>
              <a:gd name="connsiteX23" fmla="*/ 731520 w 3013545"/>
              <a:gd name="connsiteY23" fmla="*/ 763326 h 1626070"/>
              <a:gd name="connsiteX24" fmla="*/ 723569 w 3013545"/>
              <a:gd name="connsiteY24" fmla="*/ 771277 h 1626070"/>
              <a:gd name="connsiteX25" fmla="*/ 723569 w 3013545"/>
              <a:gd name="connsiteY25" fmla="*/ 771277 h 1626070"/>
              <a:gd name="connsiteX26" fmla="*/ 922352 w 3013545"/>
              <a:gd name="connsiteY26" fmla="*/ 763326 h 1626070"/>
              <a:gd name="connsiteX27" fmla="*/ 1049573 w 3013545"/>
              <a:gd name="connsiteY27" fmla="*/ 818985 h 1626070"/>
              <a:gd name="connsiteX28" fmla="*/ 1176793 w 3013545"/>
              <a:gd name="connsiteY28" fmla="*/ 811033 h 1626070"/>
              <a:gd name="connsiteX29" fmla="*/ 1208599 w 3013545"/>
              <a:gd name="connsiteY29" fmla="*/ 787180 h 1626070"/>
              <a:gd name="connsiteX30" fmla="*/ 1208599 w 3013545"/>
              <a:gd name="connsiteY30" fmla="*/ 691764 h 1626070"/>
              <a:gd name="connsiteX31" fmla="*/ 1208599 w 3013545"/>
              <a:gd name="connsiteY31" fmla="*/ 588397 h 1626070"/>
              <a:gd name="connsiteX32" fmla="*/ 1208599 w 3013545"/>
              <a:gd name="connsiteY32" fmla="*/ 588397 h 1626070"/>
              <a:gd name="connsiteX33" fmla="*/ 1160891 w 3013545"/>
              <a:gd name="connsiteY33" fmla="*/ 564543 h 1626070"/>
              <a:gd name="connsiteX34" fmla="*/ 1176793 w 3013545"/>
              <a:gd name="connsiteY34" fmla="*/ 492981 h 1626070"/>
              <a:gd name="connsiteX35" fmla="*/ 1184745 w 3013545"/>
              <a:gd name="connsiteY35" fmla="*/ 429371 h 1626070"/>
              <a:gd name="connsiteX36" fmla="*/ 1184745 w 3013545"/>
              <a:gd name="connsiteY36" fmla="*/ 429371 h 1626070"/>
              <a:gd name="connsiteX37" fmla="*/ 1256306 w 3013545"/>
              <a:gd name="connsiteY37" fmla="*/ 397566 h 1626070"/>
              <a:gd name="connsiteX38" fmla="*/ 1304014 w 3013545"/>
              <a:gd name="connsiteY38" fmla="*/ 373712 h 1626070"/>
              <a:gd name="connsiteX39" fmla="*/ 1415333 w 3013545"/>
              <a:gd name="connsiteY39" fmla="*/ 365760 h 1626070"/>
              <a:gd name="connsiteX40" fmla="*/ 1415333 w 3013545"/>
              <a:gd name="connsiteY40" fmla="*/ 365760 h 1626070"/>
              <a:gd name="connsiteX41" fmla="*/ 1550505 w 3013545"/>
              <a:gd name="connsiteY41" fmla="*/ 333955 h 1626070"/>
              <a:gd name="connsiteX42" fmla="*/ 1796995 w 3013545"/>
              <a:gd name="connsiteY42" fmla="*/ 349858 h 1626070"/>
              <a:gd name="connsiteX43" fmla="*/ 1796995 w 3013545"/>
              <a:gd name="connsiteY43" fmla="*/ 349858 h 1626070"/>
              <a:gd name="connsiteX44" fmla="*/ 1876508 w 3013545"/>
              <a:gd name="connsiteY44" fmla="*/ 310101 h 1626070"/>
              <a:gd name="connsiteX45" fmla="*/ 1932167 w 3013545"/>
              <a:gd name="connsiteY45" fmla="*/ 270345 h 1626070"/>
              <a:gd name="connsiteX46" fmla="*/ 1956021 w 3013545"/>
              <a:gd name="connsiteY46" fmla="*/ 238540 h 1626070"/>
              <a:gd name="connsiteX47" fmla="*/ 1963973 w 3013545"/>
              <a:gd name="connsiteY47" fmla="*/ 214686 h 1626070"/>
              <a:gd name="connsiteX48" fmla="*/ 1963973 w 3013545"/>
              <a:gd name="connsiteY48" fmla="*/ 214686 h 1626070"/>
              <a:gd name="connsiteX49" fmla="*/ 2027583 w 3013545"/>
              <a:gd name="connsiteY49" fmla="*/ 190832 h 1626070"/>
              <a:gd name="connsiteX50" fmla="*/ 2051437 w 3013545"/>
              <a:gd name="connsiteY50" fmla="*/ 182880 h 1626070"/>
              <a:gd name="connsiteX51" fmla="*/ 2107096 w 3013545"/>
              <a:gd name="connsiteY51" fmla="*/ 190832 h 1626070"/>
              <a:gd name="connsiteX52" fmla="*/ 2162755 w 3013545"/>
              <a:gd name="connsiteY52" fmla="*/ 190832 h 1626070"/>
              <a:gd name="connsiteX53" fmla="*/ 2162755 w 3013545"/>
              <a:gd name="connsiteY53" fmla="*/ 190832 h 1626070"/>
              <a:gd name="connsiteX54" fmla="*/ 2226366 w 3013545"/>
              <a:gd name="connsiteY54" fmla="*/ 190832 h 1626070"/>
              <a:gd name="connsiteX55" fmla="*/ 2361538 w 3013545"/>
              <a:gd name="connsiteY55" fmla="*/ 230588 h 1626070"/>
              <a:gd name="connsiteX56" fmla="*/ 2472856 w 3013545"/>
              <a:gd name="connsiteY56" fmla="*/ 310101 h 1626070"/>
              <a:gd name="connsiteX57" fmla="*/ 2472856 w 3013545"/>
              <a:gd name="connsiteY57" fmla="*/ 310101 h 1626070"/>
              <a:gd name="connsiteX58" fmla="*/ 2615979 w 3013545"/>
              <a:gd name="connsiteY58" fmla="*/ 310101 h 1626070"/>
              <a:gd name="connsiteX59" fmla="*/ 2615979 w 3013545"/>
              <a:gd name="connsiteY59" fmla="*/ 310101 h 1626070"/>
              <a:gd name="connsiteX60" fmla="*/ 2782957 w 3013545"/>
              <a:gd name="connsiteY60" fmla="*/ 166978 h 1626070"/>
              <a:gd name="connsiteX61" fmla="*/ 2838616 w 3013545"/>
              <a:gd name="connsiteY61" fmla="*/ 127221 h 1626070"/>
              <a:gd name="connsiteX62" fmla="*/ 2862470 w 3013545"/>
              <a:gd name="connsiteY62" fmla="*/ 95416 h 1626070"/>
              <a:gd name="connsiteX63" fmla="*/ 2886324 w 3013545"/>
              <a:gd name="connsiteY63" fmla="*/ 71562 h 1626070"/>
              <a:gd name="connsiteX64" fmla="*/ 2918129 w 3013545"/>
              <a:gd name="connsiteY64" fmla="*/ 23854 h 1626070"/>
              <a:gd name="connsiteX65" fmla="*/ 2934032 w 3013545"/>
              <a:gd name="connsiteY65" fmla="*/ 0 h 1626070"/>
              <a:gd name="connsiteX66" fmla="*/ 3013545 w 3013545"/>
              <a:gd name="connsiteY66" fmla="*/ 0 h 1626070"/>
              <a:gd name="connsiteX67" fmla="*/ 3013545 w 3013545"/>
              <a:gd name="connsiteY67" fmla="*/ 0 h 1626070"/>
              <a:gd name="connsiteX68" fmla="*/ 3013545 w 3013545"/>
              <a:gd name="connsiteY68" fmla="*/ 0 h 1626070"/>
              <a:gd name="connsiteX0" fmla="*/ 0 w 3013545"/>
              <a:gd name="connsiteY0" fmla="*/ 1017767 h 1626070"/>
              <a:gd name="connsiteX1" fmla="*/ 389614 w 3013545"/>
              <a:gd name="connsiteY1" fmla="*/ 1041621 h 1626070"/>
              <a:gd name="connsiteX2" fmla="*/ 500933 w 3013545"/>
              <a:gd name="connsiteY2" fmla="*/ 1089329 h 1626070"/>
              <a:gd name="connsiteX3" fmla="*/ 659959 w 3013545"/>
              <a:gd name="connsiteY3" fmla="*/ 1240404 h 1626070"/>
              <a:gd name="connsiteX4" fmla="*/ 707666 w 3013545"/>
              <a:gd name="connsiteY4" fmla="*/ 1391479 h 1626070"/>
              <a:gd name="connsiteX5" fmla="*/ 731520 w 3013545"/>
              <a:gd name="connsiteY5" fmla="*/ 1534602 h 1626070"/>
              <a:gd name="connsiteX6" fmla="*/ 882595 w 3013545"/>
              <a:gd name="connsiteY6" fmla="*/ 1598213 h 1626070"/>
              <a:gd name="connsiteX7" fmla="*/ 1144988 w 3013545"/>
              <a:gd name="connsiteY7" fmla="*/ 1614115 h 1626070"/>
              <a:gd name="connsiteX8" fmla="*/ 1144988 w 3013545"/>
              <a:gd name="connsiteY8" fmla="*/ 1614115 h 1626070"/>
              <a:gd name="connsiteX9" fmla="*/ 1311966 w 3013545"/>
              <a:gd name="connsiteY9" fmla="*/ 1494846 h 1626070"/>
              <a:gd name="connsiteX10" fmla="*/ 1288112 w 3013545"/>
              <a:gd name="connsiteY10" fmla="*/ 1232453 h 1626070"/>
              <a:gd name="connsiteX11" fmla="*/ 1208599 w 3013545"/>
              <a:gd name="connsiteY11" fmla="*/ 1168842 h 1626070"/>
              <a:gd name="connsiteX12" fmla="*/ 1073426 w 3013545"/>
              <a:gd name="connsiteY12" fmla="*/ 1152940 h 1626070"/>
              <a:gd name="connsiteX13" fmla="*/ 906449 w 3013545"/>
              <a:gd name="connsiteY13" fmla="*/ 1152940 h 1626070"/>
              <a:gd name="connsiteX14" fmla="*/ 898498 w 3013545"/>
              <a:gd name="connsiteY14" fmla="*/ 1129086 h 1626070"/>
              <a:gd name="connsiteX15" fmla="*/ 826936 w 3013545"/>
              <a:gd name="connsiteY15" fmla="*/ 1105232 h 1626070"/>
              <a:gd name="connsiteX16" fmla="*/ 795131 w 3013545"/>
              <a:gd name="connsiteY16" fmla="*/ 1073426 h 1626070"/>
              <a:gd name="connsiteX17" fmla="*/ 683813 w 3013545"/>
              <a:gd name="connsiteY17" fmla="*/ 978011 h 1626070"/>
              <a:gd name="connsiteX18" fmla="*/ 683813 w 3013545"/>
              <a:gd name="connsiteY18" fmla="*/ 842839 h 1626070"/>
              <a:gd name="connsiteX19" fmla="*/ 699715 w 3013545"/>
              <a:gd name="connsiteY19" fmla="*/ 755374 h 1626070"/>
              <a:gd name="connsiteX20" fmla="*/ 715618 w 3013545"/>
              <a:gd name="connsiteY20" fmla="*/ 787180 h 1626070"/>
              <a:gd name="connsiteX21" fmla="*/ 723569 w 3013545"/>
              <a:gd name="connsiteY21" fmla="*/ 763326 h 1626070"/>
              <a:gd name="connsiteX22" fmla="*/ 747423 w 3013545"/>
              <a:gd name="connsiteY22" fmla="*/ 731520 h 1626070"/>
              <a:gd name="connsiteX23" fmla="*/ 731520 w 3013545"/>
              <a:gd name="connsiteY23" fmla="*/ 763326 h 1626070"/>
              <a:gd name="connsiteX24" fmla="*/ 723569 w 3013545"/>
              <a:gd name="connsiteY24" fmla="*/ 771277 h 1626070"/>
              <a:gd name="connsiteX25" fmla="*/ 698904 w 3013545"/>
              <a:gd name="connsiteY25" fmla="*/ 839999 h 1626070"/>
              <a:gd name="connsiteX26" fmla="*/ 922352 w 3013545"/>
              <a:gd name="connsiteY26" fmla="*/ 763326 h 1626070"/>
              <a:gd name="connsiteX27" fmla="*/ 1049573 w 3013545"/>
              <a:gd name="connsiteY27" fmla="*/ 818985 h 1626070"/>
              <a:gd name="connsiteX28" fmla="*/ 1176793 w 3013545"/>
              <a:gd name="connsiteY28" fmla="*/ 811033 h 1626070"/>
              <a:gd name="connsiteX29" fmla="*/ 1208599 w 3013545"/>
              <a:gd name="connsiteY29" fmla="*/ 787180 h 1626070"/>
              <a:gd name="connsiteX30" fmla="*/ 1208599 w 3013545"/>
              <a:gd name="connsiteY30" fmla="*/ 691764 h 1626070"/>
              <a:gd name="connsiteX31" fmla="*/ 1208599 w 3013545"/>
              <a:gd name="connsiteY31" fmla="*/ 588397 h 1626070"/>
              <a:gd name="connsiteX32" fmla="*/ 1208599 w 3013545"/>
              <a:gd name="connsiteY32" fmla="*/ 588397 h 1626070"/>
              <a:gd name="connsiteX33" fmla="*/ 1160891 w 3013545"/>
              <a:gd name="connsiteY33" fmla="*/ 564543 h 1626070"/>
              <a:gd name="connsiteX34" fmla="*/ 1176793 w 3013545"/>
              <a:gd name="connsiteY34" fmla="*/ 492981 h 1626070"/>
              <a:gd name="connsiteX35" fmla="*/ 1184745 w 3013545"/>
              <a:gd name="connsiteY35" fmla="*/ 429371 h 1626070"/>
              <a:gd name="connsiteX36" fmla="*/ 1184745 w 3013545"/>
              <a:gd name="connsiteY36" fmla="*/ 429371 h 1626070"/>
              <a:gd name="connsiteX37" fmla="*/ 1256306 w 3013545"/>
              <a:gd name="connsiteY37" fmla="*/ 397566 h 1626070"/>
              <a:gd name="connsiteX38" fmla="*/ 1304014 w 3013545"/>
              <a:gd name="connsiteY38" fmla="*/ 373712 h 1626070"/>
              <a:gd name="connsiteX39" fmla="*/ 1415333 w 3013545"/>
              <a:gd name="connsiteY39" fmla="*/ 365760 h 1626070"/>
              <a:gd name="connsiteX40" fmla="*/ 1415333 w 3013545"/>
              <a:gd name="connsiteY40" fmla="*/ 365760 h 1626070"/>
              <a:gd name="connsiteX41" fmla="*/ 1550505 w 3013545"/>
              <a:gd name="connsiteY41" fmla="*/ 333955 h 1626070"/>
              <a:gd name="connsiteX42" fmla="*/ 1796995 w 3013545"/>
              <a:gd name="connsiteY42" fmla="*/ 349858 h 1626070"/>
              <a:gd name="connsiteX43" fmla="*/ 1796995 w 3013545"/>
              <a:gd name="connsiteY43" fmla="*/ 349858 h 1626070"/>
              <a:gd name="connsiteX44" fmla="*/ 1876508 w 3013545"/>
              <a:gd name="connsiteY44" fmla="*/ 310101 h 1626070"/>
              <a:gd name="connsiteX45" fmla="*/ 1932167 w 3013545"/>
              <a:gd name="connsiteY45" fmla="*/ 270345 h 1626070"/>
              <a:gd name="connsiteX46" fmla="*/ 1956021 w 3013545"/>
              <a:gd name="connsiteY46" fmla="*/ 238540 h 1626070"/>
              <a:gd name="connsiteX47" fmla="*/ 1963973 w 3013545"/>
              <a:gd name="connsiteY47" fmla="*/ 214686 h 1626070"/>
              <a:gd name="connsiteX48" fmla="*/ 1963973 w 3013545"/>
              <a:gd name="connsiteY48" fmla="*/ 214686 h 1626070"/>
              <a:gd name="connsiteX49" fmla="*/ 2027583 w 3013545"/>
              <a:gd name="connsiteY49" fmla="*/ 190832 h 1626070"/>
              <a:gd name="connsiteX50" fmla="*/ 2051437 w 3013545"/>
              <a:gd name="connsiteY50" fmla="*/ 182880 h 1626070"/>
              <a:gd name="connsiteX51" fmla="*/ 2107096 w 3013545"/>
              <a:gd name="connsiteY51" fmla="*/ 190832 h 1626070"/>
              <a:gd name="connsiteX52" fmla="*/ 2162755 w 3013545"/>
              <a:gd name="connsiteY52" fmla="*/ 190832 h 1626070"/>
              <a:gd name="connsiteX53" fmla="*/ 2162755 w 3013545"/>
              <a:gd name="connsiteY53" fmla="*/ 190832 h 1626070"/>
              <a:gd name="connsiteX54" fmla="*/ 2226366 w 3013545"/>
              <a:gd name="connsiteY54" fmla="*/ 190832 h 1626070"/>
              <a:gd name="connsiteX55" fmla="*/ 2361538 w 3013545"/>
              <a:gd name="connsiteY55" fmla="*/ 230588 h 1626070"/>
              <a:gd name="connsiteX56" fmla="*/ 2472856 w 3013545"/>
              <a:gd name="connsiteY56" fmla="*/ 310101 h 1626070"/>
              <a:gd name="connsiteX57" fmla="*/ 2472856 w 3013545"/>
              <a:gd name="connsiteY57" fmla="*/ 310101 h 1626070"/>
              <a:gd name="connsiteX58" fmla="*/ 2615979 w 3013545"/>
              <a:gd name="connsiteY58" fmla="*/ 310101 h 1626070"/>
              <a:gd name="connsiteX59" fmla="*/ 2615979 w 3013545"/>
              <a:gd name="connsiteY59" fmla="*/ 310101 h 1626070"/>
              <a:gd name="connsiteX60" fmla="*/ 2782957 w 3013545"/>
              <a:gd name="connsiteY60" fmla="*/ 166978 h 1626070"/>
              <a:gd name="connsiteX61" fmla="*/ 2838616 w 3013545"/>
              <a:gd name="connsiteY61" fmla="*/ 127221 h 1626070"/>
              <a:gd name="connsiteX62" fmla="*/ 2862470 w 3013545"/>
              <a:gd name="connsiteY62" fmla="*/ 95416 h 1626070"/>
              <a:gd name="connsiteX63" fmla="*/ 2886324 w 3013545"/>
              <a:gd name="connsiteY63" fmla="*/ 71562 h 1626070"/>
              <a:gd name="connsiteX64" fmla="*/ 2918129 w 3013545"/>
              <a:gd name="connsiteY64" fmla="*/ 23854 h 1626070"/>
              <a:gd name="connsiteX65" fmla="*/ 2934032 w 3013545"/>
              <a:gd name="connsiteY65" fmla="*/ 0 h 1626070"/>
              <a:gd name="connsiteX66" fmla="*/ 3013545 w 3013545"/>
              <a:gd name="connsiteY66" fmla="*/ 0 h 1626070"/>
              <a:gd name="connsiteX67" fmla="*/ 3013545 w 3013545"/>
              <a:gd name="connsiteY67" fmla="*/ 0 h 1626070"/>
              <a:gd name="connsiteX68" fmla="*/ 3013545 w 3013545"/>
              <a:gd name="connsiteY68" fmla="*/ 0 h 1626070"/>
              <a:gd name="connsiteX0" fmla="*/ 0 w 3013545"/>
              <a:gd name="connsiteY0" fmla="*/ 1017767 h 1626070"/>
              <a:gd name="connsiteX1" fmla="*/ 389614 w 3013545"/>
              <a:gd name="connsiteY1" fmla="*/ 1041621 h 1626070"/>
              <a:gd name="connsiteX2" fmla="*/ 500933 w 3013545"/>
              <a:gd name="connsiteY2" fmla="*/ 1089329 h 1626070"/>
              <a:gd name="connsiteX3" fmla="*/ 659959 w 3013545"/>
              <a:gd name="connsiteY3" fmla="*/ 1240404 h 1626070"/>
              <a:gd name="connsiteX4" fmla="*/ 707666 w 3013545"/>
              <a:gd name="connsiteY4" fmla="*/ 1391479 h 1626070"/>
              <a:gd name="connsiteX5" fmla="*/ 731520 w 3013545"/>
              <a:gd name="connsiteY5" fmla="*/ 1534602 h 1626070"/>
              <a:gd name="connsiteX6" fmla="*/ 882595 w 3013545"/>
              <a:gd name="connsiteY6" fmla="*/ 1598213 h 1626070"/>
              <a:gd name="connsiteX7" fmla="*/ 1144988 w 3013545"/>
              <a:gd name="connsiteY7" fmla="*/ 1614115 h 1626070"/>
              <a:gd name="connsiteX8" fmla="*/ 1144988 w 3013545"/>
              <a:gd name="connsiteY8" fmla="*/ 1614115 h 1626070"/>
              <a:gd name="connsiteX9" fmla="*/ 1311966 w 3013545"/>
              <a:gd name="connsiteY9" fmla="*/ 1494846 h 1626070"/>
              <a:gd name="connsiteX10" fmla="*/ 1288112 w 3013545"/>
              <a:gd name="connsiteY10" fmla="*/ 1232453 h 1626070"/>
              <a:gd name="connsiteX11" fmla="*/ 1208599 w 3013545"/>
              <a:gd name="connsiteY11" fmla="*/ 1168842 h 1626070"/>
              <a:gd name="connsiteX12" fmla="*/ 1073426 w 3013545"/>
              <a:gd name="connsiteY12" fmla="*/ 1152940 h 1626070"/>
              <a:gd name="connsiteX13" fmla="*/ 906449 w 3013545"/>
              <a:gd name="connsiteY13" fmla="*/ 1152940 h 1626070"/>
              <a:gd name="connsiteX14" fmla="*/ 898498 w 3013545"/>
              <a:gd name="connsiteY14" fmla="*/ 1129086 h 1626070"/>
              <a:gd name="connsiteX15" fmla="*/ 826936 w 3013545"/>
              <a:gd name="connsiteY15" fmla="*/ 1105232 h 1626070"/>
              <a:gd name="connsiteX16" fmla="*/ 795131 w 3013545"/>
              <a:gd name="connsiteY16" fmla="*/ 1073426 h 1626070"/>
              <a:gd name="connsiteX17" fmla="*/ 683813 w 3013545"/>
              <a:gd name="connsiteY17" fmla="*/ 978011 h 1626070"/>
              <a:gd name="connsiteX18" fmla="*/ 683813 w 3013545"/>
              <a:gd name="connsiteY18" fmla="*/ 842839 h 1626070"/>
              <a:gd name="connsiteX19" fmla="*/ 699715 w 3013545"/>
              <a:gd name="connsiteY19" fmla="*/ 755374 h 1626070"/>
              <a:gd name="connsiteX20" fmla="*/ 715618 w 3013545"/>
              <a:gd name="connsiteY20" fmla="*/ 787180 h 1626070"/>
              <a:gd name="connsiteX21" fmla="*/ 723569 w 3013545"/>
              <a:gd name="connsiteY21" fmla="*/ 763326 h 1626070"/>
              <a:gd name="connsiteX22" fmla="*/ 747423 w 3013545"/>
              <a:gd name="connsiteY22" fmla="*/ 731520 h 1626070"/>
              <a:gd name="connsiteX23" fmla="*/ 731520 w 3013545"/>
              <a:gd name="connsiteY23" fmla="*/ 763326 h 1626070"/>
              <a:gd name="connsiteX24" fmla="*/ 698904 w 3013545"/>
              <a:gd name="connsiteY24" fmla="*/ 767991 h 1626070"/>
              <a:gd name="connsiteX25" fmla="*/ 698904 w 3013545"/>
              <a:gd name="connsiteY25" fmla="*/ 839999 h 1626070"/>
              <a:gd name="connsiteX26" fmla="*/ 922352 w 3013545"/>
              <a:gd name="connsiteY26" fmla="*/ 763326 h 1626070"/>
              <a:gd name="connsiteX27" fmla="*/ 1049573 w 3013545"/>
              <a:gd name="connsiteY27" fmla="*/ 818985 h 1626070"/>
              <a:gd name="connsiteX28" fmla="*/ 1176793 w 3013545"/>
              <a:gd name="connsiteY28" fmla="*/ 811033 h 1626070"/>
              <a:gd name="connsiteX29" fmla="*/ 1208599 w 3013545"/>
              <a:gd name="connsiteY29" fmla="*/ 787180 h 1626070"/>
              <a:gd name="connsiteX30" fmla="*/ 1208599 w 3013545"/>
              <a:gd name="connsiteY30" fmla="*/ 691764 h 1626070"/>
              <a:gd name="connsiteX31" fmla="*/ 1208599 w 3013545"/>
              <a:gd name="connsiteY31" fmla="*/ 588397 h 1626070"/>
              <a:gd name="connsiteX32" fmla="*/ 1208599 w 3013545"/>
              <a:gd name="connsiteY32" fmla="*/ 588397 h 1626070"/>
              <a:gd name="connsiteX33" fmla="*/ 1160891 w 3013545"/>
              <a:gd name="connsiteY33" fmla="*/ 564543 h 1626070"/>
              <a:gd name="connsiteX34" fmla="*/ 1176793 w 3013545"/>
              <a:gd name="connsiteY34" fmla="*/ 492981 h 1626070"/>
              <a:gd name="connsiteX35" fmla="*/ 1184745 w 3013545"/>
              <a:gd name="connsiteY35" fmla="*/ 429371 h 1626070"/>
              <a:gd name="connsiteX36" fmla="*/ 1184745 w 3013545"/>
              <a:gd name="connsiteY36" fmla="*/ 429371 h 1626070"/>
              <a:gd name="connsiteX37" fmla="*/ 1256306 w 3013545"/>
              <a:gd name="connsiteY37" fmla="*/ 397566 h 1626070"/>
              <a:gd name="connsiteX38" fmla="*/ 1304014 w 3013545"/>
              <a:gd name="connsiteY38" fmla="*/ 373712 h 1626070"/>
              <a:gd name="connsiteX39" fmla="*/ 1415333 w 3013545"/>
              <a:gd name="connsiteY39" fmla="*/ 365760 h 1626070"/>
              <a:gd name="connsiteX40" fmla="*/ 1415333 w 3013545"/>
              <a:gd name="connsiteY40" fmla="*/ 365760 h 1626070"/>
              <a:gd name="connsiteX41" fmla="*/ 1550505 w 3013545"/>
              <a:gd name="connsiteY41" fmla="*/ 333955 h 1626070"/>
              <a:gd name="connsiteX42" fmla="*/ 1796995 w 3013545"/>
              <a:gd name="connsiteY42" fmla="*/ 349858 h 1626070"/>
              <a:gd name="connsiteX43" fmla="*/ 1796995 w 3013545"/>
              <a:gd name="connsiteY43" fmla="*/ 349858 h 1626070"/>
              <a:gd name="connsiteX44" fmla="*/ 1876508 w 3013545"/>
              <a:gd name="connsiteY44" fmla="*/ 310101 h 1626070"/>
              <a:gd name="connsiteX45" fmla="*/ 1932167 w 3013545"/>
              <a:gd name="connsiteY45" fmla="*/ 270345 h 1626070"/>
              <a:gd name="connsiteX46" fmla="*/ 1956021 w 3013545"/>
              <a:gd name="connsiteY46" fmla="*/ 238540 h 1626070"/>
              <a:gd name="connsiteX47" fmla="*/ 1963973 w 3013545"/>
              <a:gd name="connsiteY47" fmla="*/ 214686 h 1626070"/>
              <a:gd name="connsiteX48" fmla="*/ 1963973 w 3013545"/>
              <a:gd name="connsiteY48" fmla="*/ 214686 h 1626070"/>
              <a:gd name="connsiteX49" fmla="*/ 2027583 w 3013545"/>
              <a:gd name="connsiteY49" fmla="*/ 190832 h 1626070"/>
              <a:gd name="connsiteX50" fmla="*/ 2051437 w 3013545"/>
              <a:gd name="connsiteY50" fmla="*/ 182880 h 1626070"/>
              <a:gd name="connsiteX51" fmla="*/ 2107096 w 3013545"/>
              <a:gd name="connsiteY51" fmla="*/ 190832 h 1626070"/>
              <a:gd name="connsiteX52" fmla="*/ 2162755 w 3013545"/>
              <a:gd name="connsiteY52" fmla="*/ 190832 h 1626070"/>
              <a:gd name="connsiteX53" fmla="*/ 2162755 w 3013545"/>
              <a:gd name="connsiteY53" fmla="*/ 190832 h 1626070"/>
              <a:gd name="connsiteX54" fmla="*/ 2226366 w 3013545"/>
              <a:gd name="connsiteY54" fmla="*/ 190832 h 1626070"/>
              <a:gd name="connsiteX55" fmla="*/ 2361538 w 3013545"/>
              <a:gd name="connsiteY55" fmla="*/ 230588 h 1626070"/>
              <a:gd name="connsiteX56" fmla="*/ 2472856 w 3013545"/>
              <a:gd name="connsiteY56" fmla="*/ 310101 h 1626070"/>
              <a:gd name="connsiteX57" fmla="*/ 2472856 w 3013545"/>
              <a:gd name="connsiteY57" fmla="*/ 310101 h 1626070"/>
              <a:gd name="connsiteX58" fmla="*/ 2615979 w 3013545"/>
              <a:gd name="connsiteY58" fmla="*/ 310101 h 1626070"/>
              <a:gd name="connsiteX59" fmla="*/ 2615979 w 3013545"/>
              <a:gd name="connsiteY59" fmla="*/ 310101 h 1626070"/>
              <a:gd name="connsiteX60" fmla="*/ 2782957 w 3013545"/>
              <a:gd name="connsiteY60" fmla="*/ 166978 h 1626070"/>
              <a:gd name="connsiteX61" fmla="*/ 2838616 w 3013545"/>
              <a:gd name="connsiteY61" fmla="*/ 127221 h 1626070"/>
              <a:gd name="connsiteX62" fmla="*/ 2862470 w 3013545"/>
              <a:gd name="connsiteY62" fmla="*/ 95416 h 1626070"/>
              <a:gd name="connsiteX63" fmla="*/ 2886324 w 3013545"/>
              <a:gd name="connsiteY63" fmla="*/ 71562 h 1626070"/>
              <a:gd name="connsiteX64" fmla="*/ 2918129 w 3013545"/>
              <a:gd name="connsiteY64" fmla="*/ 23854 h 1626070"/>
              <a:gd name="connsiteX65" fmla="*/ 2934032 w 3013545"/>
              <a:gd name="connsiteY65" fmla="*/ 0 h 1626070"/>
              <a:gd name="connsiteX66" fmla="*/ 3013545 w 3013545"/>
              <a:gd name="connsiteY66" fmla="*/ 0 h 1626070"/>
              <a:gd name="connsiteX67" fmla="*/ 3013545 w 3013545"/>
              <a:gd name="connsiteY67" fmla="*/ 0 h 1626070"/>
              <a:gd name="connsiteX68" fmla="*/ 3013545 w 3013545"/>
              <a:gd name="connsiteY68" fmla="*/ 0 h 1626070"/>
              <a:gd name="connsiteX0" fmla="*/ 0 w 3013545"/>
              <a:gd name="connsiteY0" fmla="*/ 1017767 h 1626070"/>
              <a:gd name="connsiteX1" fmla="*/ 389614 w 3013545"/>
              <a:gd name="connsiteY1" fmla="*/ 1041621 h 1626070"/>
              <a:gd name="connsiteX2" fmla="*/ 500933 w 3013545"/>
              <a:gd name="connsiteY2" fmla="*/ 1089329 h 1626070"/>
              <a:gd name="connsiteX3" fmla="*/ 659959 w 3013545"/>
              <a:gd name="connsiteY3" fmla="*/ 1240404 h 1626070"/>
              <a:gd name="connsiteX4" fmla="*/ 707666 w 3013545"/>
              <a:gd name="connsiteY4" fmla="*/ 1391479 h 1626070"/>
              <a:gd name="connsiteX5" fmla="*/ 731520 w 3013545"/>
              <a:gd name="connsiteY5" fmla="*/ 1534602 h 1626070"/>
              <a:gd name="connsiteX6" fmla="*/ 882595 w 3013545"/>
              <a:gd name="connsiteY6" fmla="*/ 1598213 h 1626070"/>
              <a:gd name="connsiteX7" fmla="*/ 1144988 w 3013545"/>
              <a:gd name="connsiteY7" fmla="*/ 1614115 h 1626070"/>
              <a:gd name="connsiteX8" fmla="*/ 1144988 w 3013545"/>
              <a:gd name="connsiteY8" fmla="*/ 1614115 h 1626070"/>
              <a:gd name="connsiteX9" fmla="*/ 1311966 w 3013545"/>
              <a:gd name="connsiteY9" fmla="*/ 1494846 h 1626070"/>
              <a:gd name="connsiteX10" fmla="*/ 1288112 w 3013545"/>
              <a:gd name="connsiteY10" fmla="*/ 1232453 h 1626070"/>
              <a:gd name="connsiteX11" fmla="*/ 1208599 w 3013545"/>
              <a:gd name="connsiteY11" fmla="*/ 1168842 h 1626070"/>
              <a:gd name="connsiteX12" fmla="*/ 1073426 w 3013545"/>
              <a:gd name="connsiteY12" fmla="*/ 1152940 h 1626070"/>
              <a:gd name="connsiteX13" fmla="*/ 906449 w 3013545"/>
              <a:gd name="connsiteY13" fmla="*/ 1152940 h 1626070"/>
              <a:gd name="connsiteX14" fmla="*/ 898498 w 3013545"/>
              <a:gd name="connsiteY14" fmla="*/ 1129086 h 1626070"/>
              <a:gd name="connsiteX15" fmla="*/ 826936 w 3013545"/>
              <a:gd name="connsiteY15" fmla="*/ 1105232 h 1626070"/>
              <a:gd name="connsiteX16" fmla="*/ 795131 w 3013545"/>
              <a:gd name="connsiteY16" fmla="*/ 1073426 h 1626070"/>
              <a:gd name="connsiteX17" fmla="*/ 683813 w 3013545"/>
              <a:gd name="connsiteY17" fmla="*/ 978011 h 1626070"/>
              <a:gd name="connsiteX18" fmla="*/ 683813 w 3013545"/>
              <a:gd name="connsiteY18" fmla="*/ 842839 h 1626070"/>
              <a:gd name="connsiteX19" fmla="*/ 699715 w 3013545"/>
              <a:gd name="connsiteY19" fmla="*/ 755374 h 1626070"/>
              <a:gd name="connsiteX20" fmla="*/ 715618 w 3013545"/>
              <a:gd name="connsiteY20" fmla="*/ 787180 h 1626070"/>
              <a:gd name="connsiteX21" fmla="*/ 723569 w 3013545"/>
              <a:gd name="connsiteY21" fmla="*/ 763326 h 1626070"/>
              <a:gd name="connsiteX22" fmla="*/ 747423 w 3013545"/>
              <a:gd name="connsiteY22" fmla="*/ 731520 h 1626070"/>
              <a:gd name="connsiteX23" fmla="*/ 731520 w 3013545"/>
              <a:gd name="connsiteY23" fmla="*/ 763326 h 1626070"/>
              <a:gd name="connsiteX24" fmla="*/ 698904 w 3013545"/>
              <a:gd name="connsiteY24" fmla="*/ 767991 h 1626070"/>
              <a:gd name="connsiteX25" fmla="*/ 698904 w 3013545"/>
              <a:gd name="connsiteY25" fmla="*/ 839999 h 1626070"/>
              <a:gd name="connsiteX26" fmla="*/ 922352 w 3013545"/>
              <a:gd name="connsiteY26" fmla="*/ 763326 h 1626070"/>
              <a:gd name="connsiteX27" fmla="*/ 1049573 w 3013545"/>
              <a:gd name="connsiteY27" fmla="*/ 818985 h 1626070"/>
              <a:gd name="connsiteX28" fmla="*/ 1176793 w 3013545"/>
              <a:gd name="connsiteY28" fmla="*/ 811033 h 1626070"/>
              <a:gd name="connsiteX29" fmla="*/ 1208599 w 3013545"/>
              <a:gd name="connsiteY29" fmla="*/ 787180 h 1626070"/>
              <a:gd name="connsiteX30" fmla="*/ 1208599 w 3013545"/>
              <a:gd name="connsiteY30" fmla="*/ 691764 h 1626070"/>
              <a:gd name="connsiteX31" fmla="*/ 1208599 w 3013545"/>
              <a:gd name="connsiteY31" fmla="*/ 588397 h 1626070"/>
              <a:gd name="connsiteX32" fmla="*/ 1208599 w 3013545"/>
              <a:gd name="connsiteY32" fmla="*/ 588397 h 1626070"/>
              <a:gd name="connsiteX33" fmla="*/ 1160891 w 3013545"/>
              <a:gd name="connsiteY33" fmla="*/ 564543 h 1626070"/>
              <a:gd name="connsiteX34" fmla="*/ 1176793 w 3013545"/>
              <a:gd name="connsiteY34" fmla="*/ 492981 h 1626070"/>
              <a:gd name="connsiteX35" fmla="*/ 1184745 w 3013545"/>
              <a:gd name="connsiteY35" fmla="*/ 429371 h 1626070"/>
              <a:gd name="connsiteX36" fmla="*/ 1184745 w 3013545"/>
              <a:gd name="connsiteY36" fmla="*/ 429371 h 1626070"/>
              <a:gd name="connsiteX37" fmla="*/ 1256306 w 3013545"/>
              <a:gd name="connsiteY37" fmla="*/ 397566 h 1626070"/>
              <a:gd name="connsiteX38" fmla="*/ 1304014 w 3013545"/>
              <a:gd name="connsiteY38" fmla="*/ 373712 h 1626070"/>
              <a:gd name="connsiteX39" fmla="*/ 1415333 w 3013545"/>
              <a:gd name="connsiteY39" fmla="*/ 365760 h 1626070"/>
              <a:gd name="connsiteX40" fmla="*/ 1415333 w 3013545"/>
              <a:gd name="connsiteY40" fmla="*/ 365760 h 1626070"/>
              <a:gd name="connsiteX41" fmla="*/ 1550505 w 3013545"/>
              <a:gd name="connsiteY41" fmla="*/ 333955 h 1626070"/>
              <a:gd name="connsiteX42" fmla="*/ 1796995 w 3013545"/>
              <a:gd name="connsiteY42" fmla="*/ 349858 h 1626070"/>
              <a:gd name="connsiteX43" fmla="*/ 1796995 w 3013545"/>
              <a:gd name="connsiteY43" fmla="*/ 349858 h 1626070"/>
              <a:gd name="connsiteX44" fmla="*/ 1876508 w 3013545"/>
              <a:gd name="connsiteY44" fmla="*/ 310101 h 1626070"/>
              <a:gd name="connsiteX45" fmla="*/ 1932167 w 3013545"/>
              <a:gd name="connsiteY45" fmla="*/ 270345 h 1626070"/>
              <a:gd name="connsiteX46" fmla="*/ 1956021 w 3013545"/>
              <a:gd name="connsiteY46" fmla="*/ 238540 h 1626070"/>
              <a:gd name="connsiteX47" fmla="*/ 1963973 w 3013545"/>
              <a:gd name="connsiteY47" fmla="*/ 214686 h 1626070"/>
              <a:gd name="connsiteX48" fmla="*/ 1963973 w 3013545"/>
              <a:gd name="connsiteY48" fmla="*/ 214686 h 1626070"/>
              <a:gd name="connsiteX49" fmla="*/ 2027583 w 3013545"/>
              <a:gd name="connsiteY49" fmla="*/ 190832 h 1626070"/>
              <a:gd name="connsiteX50" fmla="*/ 2051437 w 3013545"/>
              <a:gd name="connsiteY50" fmla="*/ 182880 h 1626070"/>
              <a:gd name="connsiteX51" fmla="*/ 2107096 w 3013545"/>
              <a:gd name="connsiteY51" fmla="*/ 190832 h 1626070"/>
              <a:gd name="connsiteX52" fmla="*/ 2162755 w 3013545"/>
              <a:gd name="connsiteY52" fmla="*/ 190832 h 1626070"/>
              <a:gd name="connsiteX53" fmla="*/ 2162755 w 3013545"/>
              <a:gd name="connsiteY53" fmla="*/ 190832 h 1626070"/>
              <a:gd name="connsiteX54" fmla="*/ 2226366 w 3013545"/>
              <a:gd name="connsiteY54" fmla="*/ 190832 h 1626070"/>
              <a:gd name="connsiteX55" fmla="*/ 2361538 w 3013545"/>
              <a:gd name="connsiteY55" fmla="*/ 230588 h 1626070"/>
              <a:gd name="connsiteX56" fmla="*/ 2472856 w 3013545"/>
              <a:gd name="connsiteY56" fmla="*/ 310101 h 1626070"/>
              <a:gd name="connsiteX57" fmla="*/ 2472856 w 3013545"/>
              <a:gd name="connsiteY57" fmla="*/ 310101 h 1626070"/>
              <a:gd name="connsiteX58" fmla="*/ 2615979 w 3013545"/>
              <a:gd name="connsiteY58" fmla="*/ 310101 h 1626070"/>
              <a:gd name="connsiteX59" fmla="*/ 2615979 w 3013545"/>
              <a:gd name="connsiteY59" fmla="*/ 310101 h 1626070"/>
              <a:gd name="connsiteX60" fmla="*/ 2782957 w 3013545"/>
              <a:gd name="connsiteY60" fmla="*/ 166978 h 1626070"/>
              <a:gd name="connsiteX61" fmla="*/ 2838616 w 3013545"/>
              <a:gd name="connsiteY61" fmla="*/ 127221 h 1626070"/>
              <a:gd name="connsiteX62" fmla="*/ 2862470 w 3013545"/>
              <a:gd name="connsiteY62" fmla="*/ 95416 h 1626070"/>
              <a:gd name="connsiteX63" fmla="*/ 2886324 w 3013545"/>
              <a:gd name="connsiteY63" fmla="*/ 71562 h 1626070"/>
              <a:gd name="connsiteX64" fmla="*/ 2918129 w 3013545"/>
              <a:gd name="connsiteY64" fmla="*/ 23854 h 1626070"/>
              <a:gd name="connsiteX65" fmla="*/ 2934032 w 3013545"/>
              <a:gd name="connsiteY65" fmla="*/ 0 h 1626070"/>
              <a:gd name="connsiteX66" fmla="*/ 3013545 w 3013545"/>
              <a:gd name="connsiteY66" fmla="*/ 0 h 1626070"/>
              <a:gd name="connsiteX67" fmla="*/ 3013545 w 3013545"/>
              <a:gd name="connsiteY67" fmla="*/ 0 h 1626070"/>
              <a:gd name="connsiteX68" fmla="*/ 3013545 w 3013545"/>
              <a:gd name="connsiteY68" fmla="*/ 0 h 1626070"/>
              <a:gd name="connsiteX0" fmla="*/ 0 w 3013545"/>
              <a:gd name="connsiteY0" fmla="*/ 1017767 h 1626070"/>
              <a:gd name="connsiteX1" fmla="*/ 389614 w 3013545"/>
              <a:gd name="connsiteY1" fmla="*/ 1041621 h 1626070"/>
              <a:gd name="connsiteX2" fmla="*/ 500933 w 3013545"/>
              <a:gd name="connsiteY2" fmla="*/ 1089329 h 1626070"/>
              <a:gd name="connsiteX3" fmla="*/ 659959 w 3013545"/>
              <a:gd name="connsiteY3" fmla="*/ 1240404 h 1626070"/>
              <a:gd name="connsiteX4" fmla="*/ 707666 w 3013545"/>
              <a:gd name="connsiteY4" fmla="*/ 1391479 h 1626070"/>
              <a:gd name="connsiteX5" fmla="*/ 731520 w 3013545"/>
              <a:gd name="connsiteY5" fmla="*/ 1534602 h 1626070"/>
              <a:gd name="connsiteX6" fmla="*/ 882595 w 3013545"/>
              <a:gd name="connsiteY6" fmla="*/ 1598213 h 1626070"/>
              <a:gd name="connsiteX7" fmla="*/ 1144988 w 3013545"/>
              <a:gd name="connsiteY7" fmla="*/ 1614115 h 1626070"/>
              <a:gd name="connsiteX8" fmla="*/ 1144988 w 3013545"/>
              <a:gd name="connsiteY8" fmla="*/ 1614115 h 1626070"/>
              <a:gd name="connsiteX9" fmla="*/ 1311966 w 3013545"/>
              <a:gd name="connsiteY9" fmla="*/ 1494846 h 1626070"/>
              <a:gd name="connsiteX10" fmla="*/ 1288112 w 3013545"/>
              <a:gd name="connsiteY10" fmla="*/ 1232453 h 1626070"/>
              <a:gd name="connsiteX11" fmla="*/ 1208599 w 3013545"/>
              <a:gd name="connsiteY11" fmla="*/ 1168842 h 1626070"/>
              <a:gd name="connsiteX12" fmla="*/ 1073426 w 3013545"/>
              <a:gd name="connsiteY12" fmla="*/ 1152940 h 1626070"/>
              <a:gd name="connsiteX13" fmla="*/ 906449 w 3013545"/>
              <a:gd name="connsiteY13" fmla="*/ 1152940 h 1626070"/>
              <a:gd name="connsiteX14" fmla="*/ 898498 w 3013545"/>
              <a:gd name="connsiteY14" fmla="*/ 1129086 h 1626070"/>
              <a:gd name="connsiteX15" fmla="*/ 826936 w 3013545"/>
              <a:gd name="connsiteY15" fmla="*/ 1105232 h 1626070"/>
              <a:gd name="connsiteX16" fmla="*/ 795131 w 3013545"/>
              <a:gd name="connsiteY16" fmla="*/ 1073426 h 1626070"/>
              <a:gd name="connsiteX17" fmla="*/ 683813 w 3013545"/>
              <a:gd name="connsiteY17" fmla="*/ 978011 h 1626070"/>
              <a:gd name="connsiteX18" fmla="*/ 683813 w 3013545"/>
              <a:gd name="connsiteY18" fmla="*/ 842839 h 1626070"/>
              <a:gd name="connsiteX19" fmla="*/ 699715 w 3013545"/>
              <a:gd name="connsiteY19" fmla="*/ 755374 h 1626070"/>
              <a:gd name="connsiteX20" fmla="*/ 715618 w 3013545"/>
              <a:gd name="connsiteY20" fmla="*/ 787180 h 1626070"/>
              <a:gd name="connsiteX21" fmla="*/ 723569 w 3013545"/>
              <a:gd name="connsiteY21" fmla="*/ 763326 h 1626070"/>
              <a:gd name="connsiteX22" fmla="*/ 747423 w 3013545"/>
              <a:gd name="connsiteY22" fmla="*/ 731520 h 1626070"/>
              <a:gd name="connsiteX23" fmla="*/ 731520 w 3013545"/>
              <a:gd name="connsiteY23" fmla="*/ 763326 h 1626070"/>
              <a:gd name="connsiteX24" fmla="*/ 698904 w 3013545"/>
              <a:gd name="connsiteY24" fmla="*/ 767991 h 1626070"/>
              <a:gd name="connsiteX25" fmla="*/ 770912 w 3013545"/>
              <a:gd name="connsiteY25" fmla="*/ 767991 h 1626070"/>
              <a:gd name="connsiteX26" fmla="*/ 922352 w 3013545"/>
              <a:gd name="connsiteY26" fmla="*/ 763326 h 1626070"/>
              <a:gd name="connsiteX27" fmla="*/ 1049573 w 3013545"/>
              <a:gd name="connsiteY27" fmla="*/ 818985 h 1626070"/>
              <a:gd name="connsiteX28" fmla="*/ 1176793 w 3013545"/>
              <a:gd name="connsiteY28" fmla="*/ 811033 h 1626070"/>
              <a:gd name="connsiteX29" fmla="*/ 1208599 w 3013545"/>
              <a:gd name="connsiteY29" fmla="*/ 787180 h 1626070"/>
              <a:gd name="connsiteX30" fmla="*/ 1208599 w 3013545"/>
              <a:gd name="connsiteY30" fmla="*/ 691764 h 1626070"/>
              <a:gd name="connsiteX31" fmla="*/ 1208599 w 3013545"/>
              <a:gd name="connsiteY31" fmla="*/ 588397 h 1626070"/>
              <a:gd name="connsiteX32" fmla="*/ 1208599 w 3013545"/>
              <a:gd name="connsiteY32" fmla="*/ 588397 h 1626070"/>
              <a:gd name="connsiteX33" fmla="*/ 1160891 w 3013545"/>
              <a:gd name="connsiteY33" fmla="*/ 564543 h 1626070"/>
              <a:gd name="connsiteX34" fmla="*/ 1176793 w 3013545"/>
              <a:gd name="connsiteY34" fmla="*/ 492981 h 1626070"/>
              <a:gd name="connsiteX35" fmla="*/ 1184745 w 3013545"/>
              <a:gd name="connsiteY35" fmla="*/ 429371 h 1626070"/>
              <a:gd name="connsiteX36" fmla="*/ 1184745 w 3013545"/>
              <a:gd name="connsiteY36" fmla="*/ 429371 h 1626070"/>
              <a:gd name="connsiteX37" fmla="*/ 1256306 w 3013545"/>
              <a:gd name="connsiteY37" fmla="*/ 397566 h 1626070"/>
              <a:gd name="connsiteX38" fmla="*/ 1304014 w 3013545"/>
              <a:gd name="connsiteY38" fmla="*/ 373712 h 1626070"/>
              <a:gd name="connsiteX39" fmla="*/ 1415333 w 3013545"/>
              <a:gd name="connsiteY39" fmla="*/ 365760 h 1626070"/>
              <a:gd name="connsiteX40" fmla="*/ 1415333 w 3013545"/>
              <a:gd name="connsiteY40" fmla="*/ 365760 h 1626070"/>
              <a:gd name="connsiteX41" fmla="*/ 1550505 w 3013545"/>
              <a:gd name="connsiteY41" fmla="*/ 333955 h 1626070"/>
              <a:gd name="connsiteX42" fmla="*/ 1796995 w 3013545"/>
              <a:gd name="connsiteY42" fmla="*/ 349858 h 1626070"/>
              <a:gd name="connsiteX43" fmla="*/ 1796995 w 3013545"/>
              <a:gd name="connsiteY43" fmla="*/ 349858 h 1626070"/>
              <a:gd name="connsiteX44" fmla="*/ 1876508 w 3013545"/>
              <a:gd name="connsiteY44" fmla="*/ 310101 h 1626070"/>
              <a:gd name="connsiteX45" fmla="*/ 1932167 w 3013545"/>
              <a:gd name="connsiteY45" fmla="*/ 270345 h 1626070"/>
              <a:gd name="connsiteX46" fmla="*/ 1956021 w 3013545"/>
              <a:gd name="connsiteY46" fmla="*/ 238540 h 1626070"/>
              <a:gd name="connsiteX47" fmla="*/ 1963973 w 3013545"/>
              <a:gd name="connsiteY47" fmla="*/ 214686 h 1626070"/>
              <a:gd name="connsiteX48" fmla="*/ 1963973 w 3013545"/>
              <a:gd name="connsiteY48" fmla="*/ 214686 h 1626070"/>
              <a:gd name="connsiteX49" fmla="*/ 2027583 w 3013545"/>
              <a:gd name="connsiteY49" fmla="*/ 190832 h 1626070"/>
              <a:gd name="connsiteX50" fmla="*/ 2051437 w 3013545"/>
              <a:gd name="connsiteY50" fmla="*/ 182880 h 1626070"/>
              <a:gd name="connsiteX51" fmla="*/ 2107096 w 3013545"/>
              <a:gd name="connsiteY51" fmla="*/ 190832 h 1626070"/>
              <a:gd name="connsiteX52" fmla="*/ 2162755 w 3013545"/>
              <a:gd name="connsiteY52" fmla="*/ 190832 h 1626070"/>
              <a:gd name="connsiteX53" fmla="*/ 2162755 w 3013545"/>
              <a:gd name="connsiteY53" fmla="*/ 190832 h 1626070"/>
              <a:gd name="connsiteX54" fmla="*/ 2226366 w 3013545"/>
              <a:gd name="connsiteY54" fmla="*/ 190832 h 1626070"/>
              <a:gd name="connsiteX55" fmla="*/ 2361538 w 3013545"/>
              <a:gd name="connsiteY55" fmla="*/ 230588 h 1626070"/>
              <a:gd name="connsiteX56" fmla="*/ 2472856 w 3013545"/>
              <a:gd name="connsiteY56" fmla="*/ 310101 h 1626070"/>
              <a:gd name="connsiteX57" fmla="*/ 2472856 w 3013545"/>
              <a:gd name="connsiteY57" fmla="*/ 310101 h 1626070"/>
              <a:gd name="connsiteX58" fmla="*/ 2615979 w 3013545"/>
              <a:gd name="connsiteY58" fmla="*/ 310101 h 1626070"/>
              <a:gd name="connsiteX59" fmla="*/ 2615979 w 3013545"/>
              <a:gd name="connsiteY59" fmla="*/ 310101 h 1626070"/>
              <a:gd name="connsiteX60" fmla="*/ 2782957 w 3013545"/>
              <a:gd name="connsiteY60" fmla="*/ 166978 h 1626070"/>
              <a:gd name="connsiteX61" fmla="*/ 2838616 w 3013545"/>
              <a:gd name="connsiteY61" fmla="*/ 127221 h 1626070"/>
              <a:gd name="connsiteX62" fmla="*/ 2862470 w 3013545"/>
              <a:gd name="connsiteY62" fmla="*/ 95416 h 1626070"/>
              <a:gd name="connsiteX63" fmla="*/ 2886324 w 3013545"/>
              <a:gd name="connsiteY63" fmla="*/ 71562 h 1626070"/>
              <a:gd name="connsiteX64" fmla="*/ 2918129 w 3013545"/>
              <a:gd name="connsiteY64" fmla="*/ 23854 h 1626070"/>
              <a:gd name="connsiteX65" fmla="*/ 2934032 w 3013545"/>
              <a:gd name="connsiteY65" fmla="*/ 0 h 1626070"/>
              <a:gd name="connsiteX66" fmla="*/ 3013545 w 3013545"/>
              <a:gd name="connsiteY66" fmla="*/ 0 h 1626070"/>
              <a:gd name="connsiteX67" fmla="*/ 3013545 w 3013545"/>
              <a:gd name="connsiteY67" fmla="*/ 0 h 1626070"/>
              <a:gd name="connsiteX68" fmla="*/ 3013545 w 3013545"/>
              <a:gd name="connsiteY68" fmla="*/ 0 h 1626070"/>
              <a:gd name="connsiteX0" fmla="*/ 0 w 3013545"/>
              <a:gd name="connsiteY0" fmla="*/ 1017767 h 1626070"/>
              <a:gd name="connsiteX1" fmla="*/ 389614 w 3013545"/>
              <a:gd name="connsiteY1" fmla="*/ 1041621 h 1626070"/>
              <a:gd name="connsiteX2" fmla="*/ 500933 w 3013545"/>
              <a:gd name="connsiteY2" fmla="*/ 1089329 h 1626070"/>
              <a:gd name="connsiteX3" fmla="*/ 659959 w 3013545"/>
              <a:gd name="connsiteY3" fmla="*/ 1240404 h 1626070"/>
              <a:gd name="connsiteX4" fmla="*/ 707666 w 3013545"/>
              <a:gd name="connsiteY4" fmla="*/ 1391479 h 1626070"/>
              <a:gd name="connsiteX5" fmla="*/ 731520 w 3013545"/>
              <a:gd name="connsiteY5" fmla="*/ 1534602 h 1626070"/>
              <a:gd name="connsiteX6" fmla="*/ 882595 w 3013545"/>
              <a:gd name="connsiteY6" fmla="*/ 1598213 h 1626070"/>
              <a:gd name="connsiteX7" fmla="*/ 1144988 w 3013545"/>
              <a:gd name="connsiteY7" fmla="*/ 1614115 h 1626070"/>
              <a:gd name="connsiteX8" fmla="*/ 1144988 w 3013545"/>
              <a:gd name="connsiteY8" fmla="*/ 1614115 h 1626070"/>
              <a:gd name="connsiteX9" fmla="*/ 1311966 w 3013545"/>
              <a:gd name="connsiteY9" fmla="*/ 1494846 h 1626070"/>
              <a:gd name="connsiteX10" fmla="*/ 1288112 w 3013545"/>
              <a:gd name="connsiteY10" fmla="*/ 1232453 h 1626070"/>
              <a:gd name="connsiteX11" fmla="*/ 1208599 w 3013545"/>
              <a:gd name="connsiteY11" fmla="*/ 1168842 h 1626070"/>
              <a:gd name="connsiteX12" fmla="*/ 1073426 w 3013545"/>
              <a:gd name="connsiteY12" fmla="*/ 1152940 h 1626070"/>
              <a:gd name="connsiteX13" fmla="*/ 906449 w 3013545"/>
              <a:gd name="connsiteY13" fmla="*/ 1152940 h 1626070"/>
              <a:gd name="connsiteX14" fmla="*/ 898498 w 3013545"/>
              <a:gd name="connsiteY14" fmla="*/ 1129086 h 1626070"/>
              <a:gd name="connsiteX15" fmla="*/ 826936 w 3013545"/>
              <a:gd name="connsiteY15" fmla="*/ 1105232 h 1626070"/>
              <a:gd name="connsiteX16" fmla="*/ 795131 w 3013545"/>
              <a:gd name="connsiteY16" fmla="*/ 1073426 h 1626070"/>
              <a:gd name="connsiteX17" fmla="*/ 683813 w 3013545"/>
              <a:gd name="connsiteY17" fmla="*/ 978011 h 1626070"/>
              <a:gd name="connsiteX18" fmla="*/ 683813 w 3013545"/>
              <a:gd name="connsiteY18" fmla="*/ 842839 h 1626070"/>
              <a:gd name="connsiteX19" fmla="*/ 699715 w 3013545"/>
              <a:gd name="connsiteY19" fmla="*/ 755374 h 1626070"/>
              <a:gd name="connsiteX20" fmla="*/ 715618 w 3013545"/>
              <a:gd name="connsiteY20" fmla="*/ 787180 h 1626070"/>
              <a:gd name="connsiteX21" fmla="*/ 723569 w 3013545"/>
              <a:gd name="connsiteY21" fmla="*/ 763326 h 1626070"/>
              <a:gd name="connsiteX22" fmla="*/ 698904 w 3013545"/>
              <a:gd name="connsiteY22" fmla="*/ 767991 h 1626070"/>
              <a:gd name="connsiteX23" fmla="*/ 731520 w 3013545"/>
              <a:gd name="connsiteY23" fmla="*/ 763326 h 1626070"/>
              <a:gd name="connsiteX24" fmla="*/ 698904 w 3013545"/>
              <a:gd name="connsiteY24" fmla="*/ 767991 h 1626070"/>
              <a:gd name="connsiteX25" fmla="*/ 770912 w 3013545"/>
              <a:gd name="connsiteY25" fmla="*/ 767991 h 1626070"/>
              <a:gd name="connsiteX26" fmla="*/ 922352 w 3013545"/>
              <a:gd name="connsiteY26" fmla="*/ 763326 h 1626070"/>
              <a:gd name="connsiteX27" fmla="*/ 1049573 w 3013545"/>
              <a:gd name="connsiteY27" fmla="*/ 818985 h 1626070"/>
              <a:gd name="connsiteX28" fmla="*/ 1176793 w 3013545"/>
              <a:gd name="connsiteY28" fmla="*/ 811033 h 1626070"/>
              <a:gd name="connsiteX29" fmla="*/ 1208599 w 3013545"/>
              <a:gd name="connsiteY29" fmla="*/ 787180 h 1626070"/>
              <a:gd name="connsiteX30" fmla="*/ 1208599 w 3013545"/>
              <a:gd name="connsiteY30" fmla="*/ 691764 h 1626070"/>
              <a:gd name="connsiteX31" fmla="*/ 1208599 w 3013545"/>
              <a:gd name="connsiteY31" fmla="*/ 588397 h 1626070"/>
              <a:gd name="connsiteX32" fmla="*/ 1208599 w 3013545"/>
              <a:gd name="connsiteY32" fmla="*/ 588397 h 1626070"/>
              <a:gd name="connsiteX33" fmla="*/ 1160891 w 3013545"/>
              <a:gd name="connsiteY33" fmla="*/ 564543 h 1626070"/>
              <a:gd name="connsiteX34" fmla="*/ 1176793 w 3013545"/>
              <a:gd name="connsiteY34" fmla="*/ 492981 h 1626070"/>
              <a:gd name="connsiteX35" fmla="*/ 1184745 w 3013545"/>
              <a:gd name="connsiteY35" fmla="*/ 429371 h 1626070"/>
              <a:gd name="connsiteX36" fmla="*/ 1184745 w 3013545"/>
              <a:gd name="connsiteY36" fmla="*/ 429371 h 1626070"/>
              <a:gd name="connsiteX37" fmla="*/ 1256306 w 3013545"/>
              <a:gd name="connsiteY37" fmla="*/ 397566 h 1626070"/>
              <a:gd name="connsiteX38" fmla="*/ 1304014 w 3013545"/>
              <a:gd name="connsiteY38" fmla="*/ 373712 h 1626070"/>
              <a:gd name="connsiteX39" fmla="*/ 1415333 w 3013545"/>
              <a:gd name="connsiteY39" fmla="*/ 365760 h 1626070"/>
              <a:gd name="connsiteX40" fmla="*/ 1415333 w 3013545"/>
              <a:gd name="connsiteY40" fmla="*/ 365760 h 1626070"/>
              <a:gd name="connsiteX41" fmla="*/ 1550505 w 3013545"/>
              <a:gd name="connsiteY41" fmla="*/ 333955 h 1626070"/>
              <a:gd name="connsiteX42" fmla="*/ 1796995 w 3013545"/>
              <a:gd name="connsiteY42" fmla="*/ 349858 h 1626070"/>
              <a:gd name="connsiteX43" fmla="*/ 1796995 w 3013545"/>
              <a:gd name="connsiteY43" fmla="*/ 349858 h 1626070"/>
              <a:gd name="connsiteX44" fmla="*/ 1876508 w 3013545"/>
              <a:gd name="connsiteY44" fmla="*/ 310101 h 1626070"/>
              <a:gd name="connsiteX45" fmla="*/ 1932167 w 3013545"/>
              <a:gd name="connsiteY45" fmla="*/ 270345 h 1626070"/>
              <a:gd name="connsiteX46" fmla="*/ 1956021 w 3013545"/>
              <a:gd name="connsiteY46" fmla="*/ 238540 h 1626070"/>
              <a:gd name="connsiteX47" fmla="*/ 1963973 w 3013545"/>
              <a:gd name="connsiteY47" fmla="*/ 214686 h 1626070"/>
              <a:gd name="connsiteX48" fmla="*/ 1963973 w 3013545"/>
              <a:gd name="connsiteY48" fmla="*/ 214686 h 1626070"/>
              <a:gd name="connsiteX49" fmla="*/ 2027583 w 3013545"/>
              <a:gd name="connsiteY49" fmla="*/ 190832 h 1626070"/>
              <a:gd name="connsiteX50" fmla="*/ 2051437 w 3013545"/>
              <a:gd name="connsiteY50" fmla="*/ 182880 h 1626070"/>
              <a:gd name="connsiteX51" fmla="*/ 2107096 w 3013545"/>
              <a:gd name="connsiteY51" fmla="*/ 190832 h 1626070"/>
              <a:gd name="connsiteX52" fmla="*/ 2162755 w 3013545"/>
              <a:gd name="connsiteY52" fmla="*/ 190832 h 1626070"/>
              <a:gd name="connsiteX53" fmla="*/ 2162755 w 3013545"/>
              <a:gd name="connsiteY53" fmla="*/ 190832 h 1626070"/>
              <a:gd name="connsiteX54" fmla="*/ 2226366 w 3013545"/>
              <a:gd name="connsiteY54" fmla="*/ 190832 h 1626070"/>
              <a:gd name="connsiteX55" fmla="*/ 2361538 w 3013545"/>
              <a:gd name="connsiteY55" fmla="*/ 230588 h 1626070"/>
              <a:gd name="connsiteX56" fmla="*/ 2472856 w 3013545"/>
              <a:gd name="connsiteY56" fmla="*/ 310101 h 1626070"/>
              <a:gd name="connsiteX57" fmla="*/ 2472856 w 3013545"/>
              <a:gd name="connsiteY57" fmla="*/ 310101 h 1626070"/>
              <a:gd name="connsiteX58" fmla="*/ 2615979 w 3013545"/>
              <a:gd name="connsiteY58" fmla="*/ 310101 h 1626070"/>
              <a:gd name="connsiteX59" fmla="*/ 2615979 w 3013545"/>
              <a:gd name="connsiteY59" fmla="*/ 310101 h 1626070"/>
              <a:gd name="connsiteX60" fmla="*/ 2782957 w 3013545"/>
              <a:gd name="connsiteY60" fmla="*/ 166978 h 1626070"/>
              <a:gd name="connsiteX61" fmla="*/ 2838616 w 3013545"/>
              <a:gd name="connsiteY61" fmla="*/ 127221 h 1626070"/>
              <a:gd name="connsiteX62" fmla="*/ 2862470 w 3013545"/>
              <a:gd name="connsiteY62" fmla="*/ 95416 h 1626070"/>
              <a:gd name="connsiteX63" fmla="*/ 2886324 w 3013545"/>
              <a:gd name="connsiteY63" fmla="*/ 71562 h 1626070"/>
              <a:gd name="connsiteX64" fmla="*/ 2918129 w 3013545"/>
              <a:gd name="connsiteY64" fmla="*/ 23854 h 1626070"/>
              <a:gd name="connsiteX65" fmla="*/ 2934032 w 3013545"/>
              <a:gd name="connsiteY65" fmla="*/ 0 h 1626070"/>
              <a:gd name="connsiteX66" fmla="*/ 3013545 w 3013545"/>
              <a:gd name="connsiteY66" fmla="*/ 0 h 1626070"/>
              <a:gd name="connsiteX67" fmla="*/ 3013545 w 3013545"/>
              <a:gd name="connsiteY67" fmla="*/ 0 h 1626070"/>
              <a:gd name="connsiteX68" fmla="*/ 3013545 w 3013545"/>
              <a:gd name="connsiteY68" fmla="*/ 0 h 1626070"/>
              <a:gd name="connsiteX0" fmla="*/ 0 w 3013545"/>
              <a:gd name="connsiteY0" fmla="*/ 1017767 h 1626070"/>
              <a:gd name="connsiteX1" fmla="*/ 389614 w 3013545"/>
              <a:gd name="connsiteY1" fmla="*/ 1041621 h 1626070"/>
              <a:gd name="connsiteX2" fmla="*/ 500933 w 3013545"/>
              <a:gd name="connsiteY2" fmla="*/ 1089329 h 1626070"/>
              <a:gd name="connsiteX3" fmla="*/ 659959 w 3013545"/>
              <a:gd name="connsiteY3" fmla="*/ 1240404 h 1626070"/>
              <a:gd name="connsiteX4" fmla="*/ 707666 w 3013545"/>
              <a:gd name="connsiteY4" fmla="*/ 1391479 h 1626070"/>
              <a:gd name="connsiteX5" fmla="*/ 731520 w 3013545"/>
              <a:gd name="connsiteY5" fmla="*/ 1534602 h 1626070"/>
              <a:gd name="connsiteX6" fmla="*/ 882595 w 3013545"/>
              <a:gd name="connsiteY6" fmla="*/ 1598213 h 1626070"/>
              <a:gd name="connsiteX7" fmla="*/ 1144988 w 3013545"/>
              <a:gd name="connsiteY7" fmla="*/ 1614115 h 1626070"/>
              <a:gd name="connsiteX8" fmla="*/ 1144988 w 3013545"/>
              <a:gd name="connsiteY8" fmla="*/ 1614115 h 1626070"/>
              <a:gd name="connsiteX9" fmla="*/ 1311966 w 3013545"/>
              <a:gd name="connsiteY9" fmla="*/ 1494846 h 1626070"/>
              <a:gd name="connsiteX10" fmla="*/ 1288112 w 3013545"/>
              <a:gd name="connsiteY10" fmla="*/ 1232453 h 1626070"/>
              <a:gd name="connsiteX11" fmla="*/ 1208599 w 3013545"/>
              <a:gd name="connsiteY11" fmla="*/ 1168842 h 1626070"/>
              <a:gd name="connsiteX12" fmla="*/ 1073426 w 3013545"/>
              <a:gd name="connsiteY12" fmla="*/ 1152940 h 1626070"/>
              <a:gd name="connsiteX13" fmla="*/ 906449 w 3013545"/>
              <a:gd name="connsiteY13" fmla="*/ 1152940 h 1626070"/>
              <a:gd name="connsiteX14" fmla="*/ 898498 w 3013545"/>
              <a:gd name="connsiteY14" fmla="*/ 1129086 h 1626070"/>
              <a:gd name="connsiteX15" fmla="*/ 826936 w 3013545"/>
              <a:gd name="connsiteY15" fmla="*/ 1105232 h 1626070"/>
              <a:gd name="connsiteX16" fmla="*/ 795131 w 3013545"/>
              <a:gd name="connsiteY16" fmla="*/ 1073426 h 1626070"/>
              <a:gd name="connsiteX17" fmla="*/ 683813 w 3013545"/>
              <a:gd name="connsiteY17" fmla="*/ 978011 h 1626070"/>
              <a:gd name="connsiteX18" fmla="*/ 683813 w 3013545"/>
              <a:gd name="connsiteY18" fmla="*/ 842839 h 1626070"/>
              <a:gd name="connsiteX19" fmla="*/ 698904 w 3013545"/>
              <a:gd name="connsiteY19" fmla="*/ 767991 h 1626070"/>
              <a:gd name="connsiteX20" fmla="*/ 715618 w 3013545"/>
              <a:gd name="connsiteY20" fmla="*/ 787180 h 1626070"/>
              <a:gd name="connsiteX21" fmla="*/ 723569 w 3013545"/>
              <a:gd name="connsiteY21" fmla="*/ 763326 h 1626070"/>
              <a:gd name="connsiteX22" fmla="*/ 698904 w 3013545"/>
              <a:gd name="connsiteY22" fmla="*/ 767991 h 1626070"/>
              <a:gd name="connsiteX23" fmla="*/ 731520 w 3013545"/>
              <a:gd name="connsiteY23" fmla="*/ 763326 h 1626070"/>
              <a:gd name="connsiteX24" fmla="*/ 698904 w 3013545"/>
              <a:gd name="connsiteY24" fmla="*/ 767991 h 1626070"/>
              <a:gd name="connsiteX25" fmla="*/ 770912 w 3013545"/>
              <a:gd name="connsiteY25" fmla="*/ 767991 h 1626070"/>
              <a:gd name="connsiteX26" fmla="*/ 922352 w 3013545"/>
              <a:gd name="connsiteY26" fmla="*/ 763326 h 1626070"/>
              <a:gd name="connsiteX27" fmla="*/ 1049573 w 3013545"/>
              <a:gd name="connsiteY27" fmla="*/ 818985 h 1626070"/>
              <a:gd name="connsiteX28" fmla="*/ 1176793 w 3013545"/>
              <a:gd name="connsiteY28" fmla="*/ 811033 h 1626070"/>
              <a:gd name="connsiteX29" fmla="*/ 1208599 w 3013545"/>
              <a:gd name="connsiteY29" fmla="*/ 787180 h 1626070"/>
              <a:gd name="connsiteX30" fmla="*/ 1208599 w 3013545"/>
              <a:gd name="connsiteY30" fmla="*/ 691764 h 1626070"/>
              <a:gd name="connsiteX31" fmla="*/ 1208599 w 3013545"/>
              <a:gd name="connsiteY31" fmla="*/ 588397 h 1626070"/>
              <a:gd name="connsiteX32" fmla="*/ 1208599 w 3013545"/>
              <a:gd name="connsiteY32" fmla="*/ 588397 h 1626070"/>
              <a:gd name="connsiteX33" fmla="*/ 1160891 w 3013545"/>
              <a:gd name="connsiteY33" fmla="*/ 564543 h 1626070"/>
              <a:gd name="connsiteX34" fmla="*/ 1176793 w 3013545"/>
              <a:gd name="connsiteY34" fmla="*/ 492981 h 1626070"/>
              <a:gd name="connsiteX35" fmla="*/ 1184745 w 3013545"/>
              <a:gd name="connsiteY35" fmla="*/ 429371 h 1626070"/>
              <a:gd name="connsiteX36" fmla="*/ 1184745 w 3013545"/>
              <a:gd name="connsiteY36" fmla="*/ 429371 h 1626070"/>
              <a:gd name="connsiteX37" fmla="*/ 1256306 w 3013545"/>
              <a:gd name="connsiteY37" fmla="*/ 397566 h 1626070"/>
              <a:gd name="connsiteX38" fmla="*/ 1304014 w 3013545"/>
              <a:gd name="connsiteY38" fmla="*/ 373712 h 1626070"/>
              <a:gd name="connsiteX39" fmla="*/ 1415333 w 3013545"/>
              <a:gd name="connsiteY39" fmla="*/ 365760 h 1626070"/>
              <a:gd name="connsiteX40" fmla="*/ 1415333 w 3013545"/>
              <a:gd name="connsiteY40" fmla="*/ 365760 h 1626070"/>
              <a:gd name="connsiteX41" fmla="*/ 1550505 w 3013545"/>
              <a:gd name="connsiteY41" fmla="*/ 333955 h 1626070"/>
              <a:gd name="connsiteX42" fmla="*/ 1796995 w 3013545"/>
              <a:gd name="connsiteY42" fmla="*/ 349858 h 1626070"/>
              <a:gd name="connsiteX43" fmla="*/ 1796995 w 3013545"/>
              <a:gd name="connsiteY43" fmla="*/ 349858 h 1626070"/>
              <a:gd name="connsiteX44" fmla="*/ 1876508 w 3013545"/>
              <a:gd name="connsiteY44" fmla="*/ 310101 h 1626070"/>
              <a:gd name="connsiteX45" fmla="*/ 1932167 w 3013545"/>
              <a:gd name="connsiteY45" fmla="*/ 270345 h 1626070"/>
              <a:gd name="connsiteX46" fmla="*/ 1956021 w 3013545"/>
              <a:gd name="connsiteY46" fmla="*/ 238540 h 1626070"/>
              <a:gd name="connsiteX47" fmla="*/ 1963973 w 3013545"/>
              <a:gd name="connsiteY47" fmla="*/ 214686 h 1626070"/>
              <a:gd name="connsiteX48" fmla="*/ 1963973 w 3013545"/>
              <a:gd name="connsiteY48" fmla="*/ 214686 h 1626070"/>
              <a:gd name="connsiteX49" fmla="*/ 2027583 w 3013545"/>
              <a:gd name="connsiteY49" fmla="*/ 190832 h 1626070"/>
              <a:gd name="connsiteX50" fmla="*/ 2051437 w 3013545"/>
              <a:gd name="connsiteY50" fmla="*/ 182880 h 1626070"/>
              <a:gd name="connsiteX51" fmla="*/ 2107096 w 3013545"/>
              <a:gd name="connsiteY51" fmla="*/ 190832 h 1626070"/>
              <a:gd name="connsiteX52" fmla="*/ 2162755 w 3013545"/>
              <a:gd name="connsiteY52" fmla="*/ 190832 h 1626070"/>
              <a:gd name="connsiteX53" fmla="*/ 2162755 w 3013545"/>
              <a:gd name="connsiteY53" fmla="*/ 190832 h 1626070"/>
              <a:gd name="connsiteX54" fmla="*/ 2226366 w 3013545"/>
              <a:gd name="connsiteY54" fmla="*/ 190832 h 1626070"/>
              <a:gd name="connsiteX55" fmla="*/ 2361538 w 3013545"/>
              <a:gd name="connsiteY55" fmla="*/ 230588 h 1626070"/>
              <a:gd name="connsiteX56" fmla="*/ 2472856 w 3013545"/>
              <a:gd name="connsiteY56" fmla="*/ 310101 h 1626070"/>
              <a:gd name="connsiteX57" fmla="*/ 2472856 w 3013545"/>
              <a:gd name="connsiteY57" fmla="*/ 310101 h 1626070"/>
              <a:gd name="connsiteX58" fmla="*/ 2615979 w 3013545"/>
              <a:gd name="connsiteY58" fmla="*/ 310101 h 1626070"/>
              <a:gd name="connsiteX59" fmla="*/ 2615979 w 3013545"/>
              <a:gd name="connsiteY59" fmla="*/ 310101 h 1626070"/>
              <a:gd name="connsiteX60" fmla="*/ 2782957 w 3013545"/>
              <a:gd name="connsiteY60" fmla="*/ 166978 h 1626070"/>
              <a:gd name="connsiteX61" fmla="*/ 2838616 w 3013545"/>
              <a:gd name="connsiteY61" fmla="*/ 127221 h 1626070"/>
              <a:gd name="connsiteX62" fmla="*/ 2862470 w 3013545"/>
              <a:gd name="connsiteY62" fmla="*/ 95416 h 1626070"/>
              <a:gd name="connsiteX63" fmla="*/ 2886324 w 3013545"/>
              <a:gd name="connsiteY63" fmla="*/ 71562 h 1626070"/>
              <a:gd name="connsiteX64" fmla="*/ 2918129 w 3013545"/>
              <a:gd name="connsiteY64" fmla="*/ 23854 h 1626070"/>
              <a:gd name="connsiteX65" fmla="*/ 2934032 w 3013545"/>
              <a:gd name="connsiteY65" fmla="*/ 0 h 1626070"/>
              <a:gd name="connsiteX66" fmla="*/ 3013545 w 3013545"/>
              <a:gd name="connsiteY66" fmla="*/ 0 h 1626070"/>
              <a:gd name="connsiteX67" fmla="*/ 3013545 w 3013545"/>
              <a:gd name="connsiteY67" fmla="*/ 0 h 1626070"/>
              <a:gd name="connsiteX68" fmla="*/ 3013545 w 3013545"/>
              <a:gd name="connsiteY68" fmla="*/ 0 h 1626070"/>
              <a:gd name="connsiteX0" fmla="*/ 0 w 3013545"/>
              <a:gd name="connsiteY0" fmla="*/ 1017767 h 1626070"/>
              <a:gd name="connsiteX1" fmla="*/ 389614 w 3013545"/>
              <a:gd name="connsiteY1" fmla="*/ 1041621 h 1626070"/>
              <a:gd name="connsiteX2" fmla="*/ 500933 w 3013545"/>
              <a:gd name="connsiteY2" fmla="*/ 1089329 h 1626070"/>
              <a:gd name="connsiteX3" fmla="*/ 659959 w 3013545"/>
              <a:gd name="connsiteY3" fmla="*/ 1240404 h 1626070"/>
              <a:gd name="connsiteX4" fmla="*/ 707666 w 3013545"/>
              <a:gd name="connsiteY4" fmla="*/ 1391479 h 1626070"/>
              <a:gd name="connsiteX5" fmla="*/ 731520 w 3013545"/>
              <a:gd name="connsiteY5" fmla="*/ 1534602 h 1626070"/>
              <a:gd name="connsiteX6" fmla="*/ 882595 w 3013545"/>
              <a:gd name="connsiteY6" fmla="*/ 1598213 h 1626070"/>
              <a:gd name="connsiteX7" fmla="*/ 1144988 w 3013545"/>
              <a:gd name="connsiteY7" fmla="*/ 1614115 h 1626070"/>
              <a:gd name="connsiteX8" fmla="*/ 1144988 w 3013545"/>
              <a:gd name="connsiteY8" fmla="*/ 1614115 h 1626070"/>
              <a:gd name="connsiteX9" fmla="*/ 1311966 w 3013545"/>
              <a:gd name="connsiteY9" fmla="*/ 1494846 h 1626070"/>
              <a:gd name="connsiteX10" fmla="*/ 1288112 w 3013545"/>
              <a:gd name="connsiteY10" fmla="*/ 1232453 h 1626070"/>
              <a:gd name="connsiteX11" fmla="*/ 1208599 w 3013545"/>
              <a:gd name="connsiteY11" fmla="*/ 1168842 h 1626070"/>
              <a:gd name="connsiteX12" fmla="*/ 1073426 w 3013545"/>
              <a:gd name="connsiteY12" fmla="*/ 1152940 h 1626070"/>
              <a:gd name="connsiteX13" fmla="*/ 906449 w 3013545"/>
              <a:gd name="connsiteY13" fmla="*/ 1152940 h 1626070"/>
              <a:gd name="connsiteX14" fmla="*/ 898498 w 3013545"/>
              <a:gd name="connsiteY14" fmla="*/ 1129086 h 1626070"/>
              <a:gd name="connsiteX15" fmla="*/ 826936 w 3013545"/>
              <a:gd name="connsiteY15" fmla="*/ 1105232 h 1626070"/>
              <a:gd name="connsiteX16" fmla="*/ 795131 w 3013545"/>
              <a:gd name="connsiteY16" fmla="*/ 1073426 h 1626070"/>
              <a:gd name="connsiteX17" fmla="*/ 683813 w 3013545"/>
              <a:gd name="connsiteY17" fmla="*/ 978011 h 1626070"/>
              <a:gd name="connsiteX18" fmla="*/ 683813 w 3013545"/>
              <a:gd name="connsiteY18" fmla="*/ 842839 h 1626070"/>
              <a:gd name="connsiteX19" fmla="*/ 698904 w 3013545"/>
              <a:gd name="connsiteY19" fmla="*/ 767991 h 1626070"/>
              <a:gd name="connsiteX20" fmla="*/ 770912 w 3013545"/>
              <a:gd name="connsiteY20" fmla="*/ 767991 h 1626070"/>
              <a:gd name="connsiteX21" fmla="*/ 723569 w 3013545"/>
              <a:gd name="connsiteY21" fmla="*/ 763326 h 1626070"/>
              <a:gd name="connsiteX22" fmla="*/ 698904 w 3013545"/>
              <a:gd name="connsiteY22" fmla="*/ 767991 h 1626070"/>
              <a:gd name="connsiteX23" fmla="*/ 731520 w 3013545"/>
              <a:gd name="connsiteY23" fmla="*/ 763326 h 1626070"/>
              <a:gd name="connsiteX24" fmla="*/ 698904 w 3013545"/>
              <a:gd name="connsiteY24" fmla="*/ 767991 h 1626070"/>
              <a:gd name="connsiteX25" fmla="*/ 770912 w 3013545"/>
              <a:gd name="connsiteY25" fmla="*/ 767991 h 1626070"/>
              <a:gd name="connsiteX26" fmla="*/ 922352 w 3013545"/>
              <a:gd name="connsiteY26" fmla="*/ 763326 h 1626070"/>
              <a:gd name="connsiteX27" fmla="*/ 1049573 w 3013545"/>
              <a:gd name="connsiteY27" fmla="*/ 818985 h 1626070"/>
              <a:gd name="connsiteX28" fmla="*/ 1176793 w 3013545"/>
              <a:gd name="connsiteY28" fmla="*/ 811033 h 1626070"/>
              <a:gd name="connsiteX29" fmla="*/ 1208599 w 3013545"/>
              <a:gd name="connsiteY29" fmla="*/ 787180 h 1626070"/>
              <a:gd name="connsiteX30" fmla="*/ 1208599 w 3013545"/>
              <a:gd name="connsiteY30" fmla="*/ 691764 h 1626070"/>
              <a:gd name="connsiteX31" fmla="*/ 1208599 w 3013545"/>
              <a:gd name="connsiteY31" fmla="*/ 588397 h 1626070"/>
              <a:gd name="connsiteX32" fmla="*/ 1208599 w 3013545"/>
              <a:gd name="connsiteY32" fmla="*/ 588397 h 1626070"/>
              <a:gd name="connsiteX33" fmla="*/ 1160891 w 3013545"/>
              <a:gd name="connsiteY33" fmla="*/ 564543 h 1626070"/>
              <a:gd name="connsiteX34" fmla="*/ 1176793 w 3013545"/>
              <a:gd name="connsiteY34" fmla="*/ 492981 h 1626070"/>
              <a:gd name="connsiteX35" fmla="*/ 1184745 w 3013545"/>
              <a:gd name="connsiteY35" fmla="*/ 429371 h 1626070"/>
              <a:gd name="connsiteX36" fmla="*/ 1184745 w 3013545"/>
              <a:gd name="connsiteY36" fmla="*/ 429371 h 1626070"/>
              <a:gd name="connsiteX37" fmla="*/ 1256306 w 3013545"/>
              <a:gd name="connsiteY37" fmla="*/ 397566 h 1626070"/>
              <a:gd name="connsiteX38" fmla="*/ 1304014 w 3013545"/>
              <a:gd name="connsiteY38" fmla="*/ 373712 h 1626070"/>
              <a:gd name="connsiteX39" fmla="*/ 1415333 w 3013545"/>
              <a:gd name="connsiteY39" fmla="*/ 365760 h 1626070"/>
              <a:gd name="connsiteX40" fmla="*/ 1415333 w 3013545"/>
              <a:gd name="connsiteY40" fmla="*/ 365760 h 1626070"/>
              <a:gd name="connsiteX41" fmla="*/ 1550505 w 3013545"/>
              <a:gd name="connsiteY41" fmla="*/ 333955 h 1626070"/>
              <a:gd name="connsiteX42" fmla="*/ 1796995 w 3013545"/>
              <a:gd name="connsiteY42" fmla="*/ 349858 h 1626070"/>
              <a:gd name="connsiteX43" fmla="*/ 1796995 w 3013545"/>
              <a:gd name="connsiteY43" fmla="*/ 349858 h 1626070"/>
              <a:gd name="connsiteX44" fmla="*/ 1876508 w 3013545"/>
              <a:gd name="connsiteY44" fmla="*/ 310101 h 1626070"/>
              <a:gd name="connsiteX45" fmla="*/ 1932167 w 3013545"/>
              <a:gd name="connsiteY45" fmla="*/ 270345 h 1626070"/>
              <a:gd name="connsiteX46" fmla="*/ 1956021 w 3013545"/>
              <a:gd name="connsiteY46" fmla="*/ 238540 h 1626070"/>
              <a:gd name="connsiteX47" fmla="*/ 1963973 w 3013545"/>
              <a:gd name="connsiteY47" fmla="*/ 214686 h 1626070"/>
              <a:gd name="connsiteX48" fmla="*/ 1963973 w 3013545"/>
              <a:gd name="connsiteY48" fmla="*/ 214686 h 1626070"/>
              <a:gd name="connsiteX49" fmla="*/ 2027583 w 3013545"/>
              <a:gd name="connsiteY49" fmla="*/ 190832 h 1626070"/>
              <a:gd name="connsiteX50" fmla="*/ 2051437 w 3013545"/>
              <a:gd name="connsiteY50" fmla="*/ 182880 h 1626070"/>
              <a:gd name="connsiteX51" fmla="*/ 2107096 w 3013545"/>
              <a:gd name="connsiteY51" fmla="*/ 190832 h 1626070"/>
              <a:gd name="connsiteX52" fmla="*/ 2162755 w 3013545"/>
              <a:gd name="connsiteY52" fmla="*/ 190832 h 1626070"/>
              <a:gd name="connsiteX53" fmla="*/ 2162755 w 3013545"/>
              <a:gd name="connsiteY53" fmla="*/ 190832 h 1626070"/>
              <a:gd name="connsiteX54" fmla="*/ 2226366 w 3013545"/>
              <a:gd name="connsiteY54" fmla="*/ 190832 h 1626070"/>
              <a:gd name="connsiteX55" fmla="*/ 2361538 w 3013545"/>
              <a:gd name="connsiteY55" fmla="*/ 230588 h 1626070"/>
              <a:gd name="connsiteX56" fmla="*/ 2472856 w 3013545"/>
              <a:gd name="connsiteY56" fmla="*/ 310101 h 1626070"/>
              <a:gd name="connsiteX57" fmla="*/ 2472856 w 3013545"/>
              <a:gd name="connsiteY57" fmla="*/ 310101 h 1626070"/>
              <a:gd name="connsiteX58" fmla="*/ 2615979 w 3013545"/>
              <a:gd name="connsiteY58" fmla="*/ 310101 h 1626070"/>
              <a:gd name="connsiteX59" fmla="*/ 2615979 w 3013545"/>
              <a:gd name="connsiteY59" fmla="*/ 310101 h 1626070"/>
              <a:gd name="connsiteX60" fmla="*/ 2782957 w 3013545"/>
              <a:gd name="connsiteY60" fmla="*/ 166978 h 1626070"/>
              <a:gd name="connsiteX61" fmla="*/ 2838616 w 3013545"/>
              <a:gd name="connsiteY61" fmla="*/ 127221 h 1626070"/>
              <a:gd name="connsiteX62" fmla="*/ 2862470 w 3013545"/>
              <a:gd name="connsiteY62" fmla="*/ 95416 h 1626070"/>
              <a:gd name="connsiteX63" fmla="*/ 2886324 w 3013545"/>
              <a:gd name="connsiteY63" fmla="*/ 71562 h 1626070"/>
              <a:gd name="connsiteX64" fmla="*/ 2918129 w 3013545"/>
              <a:gd name="connsiteY64" fmla="*/ 23854 h 1626070"/>
              <a:gd name="connsiteX65" fmla="*/ 2934032 w 3013545"/>
              <a:gd name="connsiteY65" fmla="*/ 0 h 1626070"/>
              <a:gd name="connsiteX66" fmla="*/ 3013545 w 3013545"/>
              <a:gd name="connsiteY66" fmla="*/ 0 h 1626070"/>
              <a:gd name="connsiteX67" fmla="*/ 3013545 w 3013545"/>
              <a:gd name="connsiteY67" fmla="*/ 0 h 1626070"/>
              <a:gd name="connsiteX68" fmla="*/ 3013545 w 3013545"/>
              <a:gd name="connsiteY68" fmla="*/ 0 h 1626070"/>
              <a:gd name="connsiteX0" fmla="*/ 0 w 4118776"/>
              <a:gd name="connsiteY0" fmla="*/ 1185880 h 1794183"/>
              <a:gd name="connsiteX1" fmla="*/ 389614 w 4118776"/>
              <a:gd name="connsiteY1" fmla="*/ 1209734 h 1794183"/>
              <a:gd name="connsiteX2" fmla="*/ 500933 w 4118776"/>
              <a:gd name="connsiteY2" fmla="*/ 1257442 h 1794183"/>
              <a:gd name="connsiteX3" fmla="*/ 659959 w 4118776"/>
              <a:gd name="connsiteY3" fmla="*/ 1408517 h 1794183"/>
              <a:gd name="connsiteX4" fmla="*/ 707666 w 4118776"/>
              <a:gd name="connsiteY4" fmla="*/ 1559592 h 1794183"/>
              <a:gd name="connsiteX5" fmla="*/ 731520 w 4118776"/>
              <a:gd name="connsiteY5" fmla="*/ 1702715 h 1794183"/>
              <a:gd name="connsiteX6" fmla="*/ 882595 w 4118776"/>
              <a:gd name="connsiteY6" fmla="*/ 1766326 h 1794183"/>
              <a:gd name="connsiteX7" fmla="*/ 1144988 w 4118776"/>
              <a:gd name="connsiteY7" fmla="*/ 1782228 h 1794183"/>
              <a:gd name="connsiteX8" fmla="*/ 1144988 w 4118776"/>
              <a:gd name="connsiteY8" fmla="*/ 1782228 h 1794183"/>
              <a:gd name="connsiteX9" fmla="*/ 1311966 w 4118776"/>
              <a:gd name="connsiteY9" fmla="*/ 1662959 h 1794183"/>
              <a:gd name="connsiteX10" fmla="*/ 1288112 w 4118776"/>
              <a:gd name="connsiteY10" fmla="*/ 1400566 h 1794183"/>
              <a:gd name="connsiteX11" fmla="*/ 1208599 w 4118776"/>
              <a:gd name="connsiteY11" fmla="*/ 1336955 h 1794183"/>
              <a:gd name="connsiteX12" fmla="*/ 1073426 w 4118776"/>
              <a:gd name="connsiteY12" fmla="*/ 1321053 h 1794183"/>
              <a:gd name="connsiteX13" fmla="*/ 906449 w 4118776"/>
              <a:gd name="connsiteY13" fmla="*/ 1321053 h 1794183"/>
              <a:gd name="connsiteX14" fmla="*/ 898498 w 4118776"/>
              <a:gd name="connsiteY14" fmla="*/ 1297199 h 1794183"/>
              <a:gd name="connsiteX15" fmla="*/ 826936 w 4118776"/>
              <a:gd name="connsiteY15" fmla="*/ 1273345 h 1794183"/>
              <a:gd name="connsiteX16" fmla="*/ 795131 w 4118776"/>
              <a:gd name="connsiteY16" fmla="*/ 1241539 h 1794183"/>
              <a:gd name="connsiteX17" fmla="*/ 683813 w 4118776"/>
              <a:gd name="connsiteY17" fmla="*/ 1146124 h 1794183"/>
              <a:gd name="connsiteX18" fmla="*/ 683813 w 4118776"/>
              <a:gd name="connsiteY18" fmla="*/ 1010952 h 1794183"/>
              <a:gd name="connsiteX19" fmla="*/ 698904 w 4118776"/>
              <a:gd name="connsiteY19" fmla="*/ 936104 h 1794183"/>
              <a:gd name="connsiteX20" fmla="*/ 770912 w 4118776"/>
              <a:gd name="connsiteY20" fmla="*/ 936104 h 1794183"/>
              <a:gd name="connsiteX21" fmla="*/ 723569 w 4118776"/>
              <a:gd name="connsiteY21" fmla="*/ 931439 h 1794183"/>
              <a:gd name="connsiteX22" fmla="*/ 698904 w 4118776"/>
              <a:gd name="connsiteY22" fmla="*/ 936104 h 1794183"/>
              <a:gd name="connsiteX23" fmla="*/ 731520 w 4118776"/>
              <a:gd name="connsiteY23" fmla="*/ 931439 h 1794183"/>
              <a:gd name="connsiteX24" fmla="*/ 698904 w 4118776"/>
              <a:gd name="connsiteY24" fmla="*/ 936104 h 1794183"/>
              <a:gd name="connsiteX25" fmla="*/ 770912 w 4118776"/>
              <a:gd name="connsiteY25" fmla="*/ 936104 h 1794183"/>
              <a:gd name="connsiteX26" fmla="*/ 922352 w 4118776"/>
              <a:gd name="connsiteY26" fmla="*/ 931439 h 1794183"/>
              <a:gd name="connsiteX27" fmla="*/ 1049573 w 4118776"/>
              <a:gd name="connsiteY27" fmla="*/ 987098 h 1794183"/>
              <a:gd name="connsiteX28" fmla="*/ 1176793 w 4118776"/>
              <a:gd name="connsiteY28" fmla="*/ 979146 h 1794183"/>
              <a:gd name="connsiteX29" fmla="*/ 1208599 w 4118776"/>
              <a:gd name="connsiteY29" fmla="*/ 955293 h 1794183"/>
              <a:gd name="connsiteX30" fmla="*/ 1208599 w 4118776"/>
              <a:gd name="connsiteY30" fmla="*/ 859877 h 1794183"/>
              <a:gd name="connsiteX31" fmla="*/ 1208599 w 4118776"/>
              <a:gd name="connsiteY31" fmla="*/ 756510 h 1794183"/>
              <a:gd name="connsiteX32" fmla="*/ 1208599 w 4118776"/>
              <a:gd name="connsiteY32" fmla="*/ 756510 h 1794183"/>
              <a:gd name="connsiteX33" fmla="*/ 1160891 w 4118776"/>
              <a:gd name="connsiteY33" fmla="*/ 732656 h 1794183"/>
              <a:gd name="connsiteX34" fmla="*/ 1176793 w 4118776"/>
              <a:gd name="connsiteY34" fmla="*/ 661094 h 1794183"/>
              <a:gd name="connsiteX35" fmla="*/ 1184745 w 4118776"/>
              <a:gd name="connsiteY35" fmla="*/ 597484 h 1794183"/>
              <a:gd name="connsiteX36" fmla="*/ 1184745 w 4118776"/>
              <a:gd name="connsiteY36" fmla="*/ 597484 h 1794183"/>
              <a:gd name="connsiteX37" fmla="*/ 1256306 w 4118776"/>
              <a:gd name="connsiteY37" fmla="*/ 565679 h 1794183"/>
              <a:gd name="connsiteX38" fmla="*/ 1304014 w 4118776"/>
              <a:gd name="connsiteY38" fmla="*/ 541825 h 1794183"/>
              <a:gd name="connsiteX39" fmla="*/ 1415333 w 4118776"/>
              <a:gd name="connsiteY39" fmla="*/ 533873 h 1794183"/>
              <a:gd name="connsiteX40" fmla="*/ 1415333 w 4118776"/>
              <a:gd name="connsiteY40" fmla="*/ 533873 h 1794183"/>
              <a:gd name="connsiteX41" fmla="*/ 1550505 w 4118776"/>
              <a:gd name="connsiteY41" fmla="*/ 502068 h 1794183"/>
              <a:gd name="connsiteX42" fmla="*/ 1796995 w 4118776"/>
              <a:gd name="connsiteY42" fmla="*/ 517971 h 1794183"/>
              <a:gd name="connsiteX43" fmla="*/ 1796995 w 4118776"/>
              <a:gd name="connsiteY43" fmla="*/ 517971 h 1794183"/>
              <a:gd name="connsiteX44" fmla="*/ 1876508 w 4118776"/>
              <a:gd name="connsiteY44" fmla="*/ 478214 h 1794183"/>
              <a:gd name="connsiteX45" fmla="*/ 1932167 w 4118776"/>
              <a:gd name="connsiteY45" fmla="*/ 438458 h 1794183"/>
              <a:gd name="connsiteX46" fmla="*/ 1956021 w 4118776"/>
              <a:gd name="connsiteY46" fmla="*/ 406653 h 1794183"/>
              <a:gd name="connsiteX47" fmla="*/ 1963973 w 4118776"/>
              <a:gd name="connsiteY47" fmla="*/ 382799 h 1794183"/>
              <a:gd name="connsiteX48" fmla="*/ 1963973 w 4118776"/>
              <a:gd name="connsiteY48" fmla="*/ 382799 h 1794183"/>
              <a:gd name="connsiteX49" fmla="*/ 2027583 w 4118776"/>
              <a:gd name="connsiteY49" fmla="*/ 358945 h 1794183"/>
              <a:gd name="connsiteX50" fmla="*/ 2051437 w 4118776"/>
              <a:gd name="connsiteY50" fmla="*/ 350993 h 1794183"/>
              <a:gd name="connsiteX51" fmla="*/ 2107096 w 4118776"/>
              <a:gd name="connsiteY51" fmla="*/ 358945 h 1794183"/>
              <a:gd name="connsiteX52" fmla="*/ 2162755 w 4118776"/>
              <a:gd name="connsiteY52" fmla="*/ 358945 h 1794183"/>
              <a:gd name="connsiteX53" fmla="*/ 2162755 w 4118776"/>
              <a:gd name="connsiteY53" fmla="*/ 358945 h 1794183"/>
              <a:gd name="connsiteX54" fmla="*/ 2226366 w 4118776"/>
              <a:gd name="connsiteY54" fmla="*/ 358945 h 1794183"/>
              <a:gd name="connsiteX55" fmla="*/ 2361538 w 4118776"/>
              <a:gd name="connsiteY55" fmla="*/ 398701 h 1794183"/>
              <a:gd name="connsiteX56" fmla="*/ 2472856 w 4118776"/>
              <a:gd name="connsiteY56" fmla="*/ 478214 h 1794183"/>
              <a:gd name="connsiteX57" fmla="*/ 2472856 w 4118776"/>
              <a:gd name="connsiteY57" fmla="*/ 478214 h 1794183"/>
              <a:gd name="connsiteX58" fmla="*/ 2615979 w 4118776"/>
              <a:gd name="connsiteY58" fmla="*/ 478214 h 1794183"/>
              <a:gd name="connsiteX59" fmla="*/ 2615979 w 4118776"/>
              <a:gd name="connsiteY59" fmla="*/ 478214 h 1794183"/>
              <a:gd name="connsiteX60" fmla="*/ 2782957 w 4118776"/>
              <a:gd name="connsiteY60" fmla="*/ 335091 h 1794183"/>
              <a:gd name="connsiteX61" fmla="*/ 2838616 w 4118776"/>
              <a:gd name="connsiteY61" fmla="*/ 295334 h 1794183"/>
              <a:gd name="connsiteX62" fmla="*/ 2862470 w 4118776"/>
              <a:gd name="connsiteY62" fmla="*/ 263529 h 1794183"/>
              <a:gd name="connsiteX63" fmla="*/ 2886324 w 4118776"/>
              <a:gd name="connsiteY63" fmla="*/ 239675 h 1794183"/>
              <a:gd name="connsiteX64" fmla="*/ 2918129 w 4118776"/>
              <a:gd name="connsiteY64" fmla="*/ 191967 h 1794183"/>
              <a:gd name="connsiteX65" fmla="*/ 2934032 w 4118776"/>
              <a:gd name="connsiteY65" fmla="*/ 168113 h 1794183"/>
              <a:gd name="connsiteX66" fmla="*/ 3013545 w 4118776"/>
              <a:gd name="connsiteY66" fmla="*/ 168113 h 1794183"/>
              <a:gd name="connsiteX67" fmla="*/ 3013545 w 4118776"/>
              <a:gd name="connsiteY67" fmla="*/ 168113 h 1794183"/>
              <a:gd name="connsiteX68" fmla="*/ 4118776 w 4118776"/>
              <a:gd name="connsiteY68" fmla="*/ 0 h 1794183"/>
              <a:gd name="connsiteX0" fmla="*/ 0 w 4118776"/>
              <a:gd name="connsiteY0" fmla="*/ 1185880 h 1794183"/>
              <a:gd name="connsiteX1" fmla="*/ 389614 w 4118776"/>
              <a:gd name="connsiteY1" fmla="*/ 1209734 h 1794183"/>
              <a:gd name="connsiteX2" fmla="*/ 500933 w 4118776"/>
              <a:gd name="connsiteY2" fmla="*/ 1257442 h 1794183"/>
              <a:gd name="connsiteX3" fmla="*/ 659959 w 4118776"/>
              <a:gd name="connsiteY3" fmla="*/ 1408517 h 1794183"/>
              <a:gd name="connsiteX4" fmla="*/ 707666 w 4118776"/>
              <a:gd name="connsiteY4" fmla="*/ 1559592 h 1794183"/>
              <a:gd name="connsiteX5" fmla="*/ 731520 w 4118776"/>
              <a:gd name="connsiteY5" fmla="*/ 1702715 h 1794183"/>
              <a:gd name="connsiteX6" fmla="*/ 882595 w 4118776"/>
              <a:gd name="connsiteY6" fmla="*/ 1766326 h 1794183"/>
              <a:gd name="connsiteX7" fmla="*/ 1144988 w 4118776"/>
              <a:gd name="connsiteY7" fmla="*/ 1782228 h 1794183"/>
              <a:gd name="connsiteX8" fmla="*/ 1144988 w 4118776"/>
              <a:gd name="connsiteY8" fmla="*/ 1782228 h 1794183"/>
              <a:gd name="connsiteX9" fmla="*/ 1311966 w 4118776"/>
              <a:gd name="connsiteY9" fmla="*/ 1662959 h 1794183"/>
              <a:gd name="connsiteX10" fmla="*/ 1288112 w 4118776"/>
              <a:gd name="connsiteY10" fmla="*/ 1400566 h 1794183"/>
              <a:gd name="connsiteX11" fmla="*/ 1208599 w 4118776"/>
              <a:gd name="connsiteY11" fmla="*/ 1336955 h 1794183"/>
              <a:gd name="connsiteX12" fmla="*/ 1073426 w 4118776"/>
              <a:gd name="connsiteY12" fmla="*/ 1321053 h 1794183"/>
              <a:gd name="connsiteX13" fmla="*/ 906449 w 4118776"/>
              <a:gd name="connsiteY13" fmla="*/ 1321053 h 1794183"/>
              <a:gd name="connsiteX14" fmla="*/ 898498 w 4118776"/>
              <a:gd name="connsiteY14" fmla="*/ 1297199 h 1794183"/>
              <a:gd name="connsiteX15" fmla="*/ 826936 w 4118776"/>
              <a:gd name="connsiteY15" fmla="*/ 1273345 h 1794183"/>
              <a:gd name="connsiteX16" fmla="*/ 795131 w 4118776"/>
              <a:gd name="connsiteY16" fmla="*/ 1241539 h 1794183"/>
              <a:gd name="connsiteX17" fmla="*/ 683813 w 4118776"/>
              <a:gd name="connsiteY17" fmla="*/ 1146124 h 1794183"/>
              <a:gd name="connsiteX18" fmla="*/ 683813 w 4118776"/>
              <a:gd name="connsiteY18" fmla="*/ 1010952 h 1794183"/>
              <a:gd name="connsiteX19" fmla="*/ 698904 w 4118776"/>
              <a:gd name="connsiteY19" fmla="*/ 936104 h 1794183"/>
              <a:gd name="connsiteX20" fmla="*/ 770912 w 4118776"/>
              <a:gd name="connsiteY20" fmla="*/ 936104 h 1794183"/>
              <a:gd name="connsiteX21" fmla="*/ 723569 w 4118776"/>
              <a:gd name="connsiteY21" fmla="*/ 931439 h 1794183"/>
              <a:gd name="connsiteX22" fmla="*/ 698904 w 4118776"/>
              <a:gd name="connsiteY22" fmla="*/ 936104 h 1794183"/>
              <a:gd name="connsiteX23" fmla="*/ 731520 w 4118776"/>
              <a:gd name="connsiteY23" fmla="*/ 931439 h 1794183"/>
              <a:gd name="connsiteX24" fmla="*/ 698904 w 4118776"/>
              <a:gd name="connsiteY24" fmla="*/ 936104 h 1794183"/>
              <a:gd name="connsiteX25" fmla="*/ 770912 w 4118776"/>
              <a:gd name="connsiteY25" fmla="*/ 936104 h 1794183"/>
              <a:gd name="connsiteX26" fmla="*/ 922352 w 4118776"/>
              <a:gd name="connsiteY26" fmla="*/ 931439 h 1794183"/>
              <a:gd name="connsiteX27" fmla="*/ 1049573 w 4118776"/>
              <a:gd name="connsiteY27" fmla="*/ 987098 h 1794183"/>
              <a:gd name="connsiteX28" fmla="*/ 1176793 w 4118776"/>
              <a:gd name="connsiteY28" fmla="*/ 979146 h 1794183"/>
              <a:gd name="connsiteX29" fmla="*/ 1208599 w 4118776"/>
              <a:gd name="connsiteY29" fmla="*/ 955293 h 1794183"/>
              <a:gd name="connsiteX30" fmla="*/ 1208599 w 4118776"/>
              <a:gd name="connsiteY30" fmla="*/ 859877 h 1794183"/>
              <a:gd name="connsiteX31" fmla="*/ 1208599 w 4118776"/>
              <a:gd name="connsiteY31" fmla="*/ 756510 h 1794183"/>
              <a:gd name="connsiteX32" fmla="*/ 1208599 w 4118776"/>
              <a:gd name="connsiteY32" fmla="*/ 756510 h 1794183"/>
              <a:gd name="connsiteX33" fmla="*/ 1160891 w 4118776"/>
              <a:gd name="connsiteY33" fmla="*/ 732656 h 1794183"/>
              <a:gd name="connsiteX34" fmla="*/ 1176793 w 4118776"/>
              <a:gd name="connsiteY34" fmla="*/ 661094 h 1794183"/>
              <a:gd name="connsiteX35" fmla="*/ 1184745 w 4118776"/>
              <a:gd name="connsiteY35" fmla="*/ 597484 h 1794183"/>
              <a:gd name="connsiteX36" fmla="*/ 1184745 w 4118776"/>
              <a:gd name="connsiteY36" fmla="*/ 597484 h 1794183"/>
              <a:gd name="connsiteX37" fmla="*/ 1256306 w 4118776"/>
              <a:gd name="connsiteY37" fmla="*/ 565679 h 1794183"/>
              <a:gd name="connsiteX38" fmla="*/ 1304014 w 4118776"/>
              <a:gd name="connsiteY38" fmla="*/ 541825 h 1794183"/>
              <a:gd name="connsiteX39" fmla="*/ 1415333 w 4118776"/>
              <a:gd name="connsiteY39" fmla="*/ 533873 h 1794183"/>
              <a:gd name="connsiteX40" fmla="*/ 1415333 w 4118776"/>
              <a:gd name="connsiteY40" fmla="*/ 533873 h 1794183"/>
              <a:gd name="connsiteX41" fmla="*/ 1550505 w 4118776"/>
              <a:gd name="connsiteY41" fmla="*/ 502068 h 1794183"/>
              <a:gd name="connsiteX42" fmla="*/ 1796995 w 4118776"/>
              <a:gd name="connsiteY42" fmla="*/ 517971 h 1794183"/>
              <a:gd name="connsiteX43" fmla="*/ 1796995 w 4118776"/>
              <a:gd name="connsiteY43" fmla="*/ 517971 h 1794183"/>
              <a:gd name="connsiteX44" fmla="*/ 1876508 w 4118776"/>
              <a:gd name="connsiteY44" fmla="*/ 478214 h 1794183"/>
              <a:gd name="connsiteX45" fmla="*/ 1932167 w 4118776"/>
              <a:gd name="connsiteY45" fmla="*/ 438458 h 1794183"/>
              <a:gd name="connsiteX46" fmla="*/ 1956021 w 4118776"/>
              <a:gd name="connsiteY46" fmla="*/ 406653 h 1794183"/>
              <a:gd name="connsiteX47" fmla="*/ 1963973 w 4118776"/>
              <a:gd name="connsiteY47" fmla="*/ 382799 h 1794183"/>
              <a:gd name="connsiteX48" fmla="*/ 1963973 w 4118776"/>
              <a:gd name="connsiteY48" fmla="*/ 382799 h 1794183"/>
              <a:gd name="connsiteX49" fmla="*/ 2027583 w 4118776"/>
              <a:gd name="connsiteY49" fmla="*/ 358945 h 1794183"/>
              <a:gd name="connsiteX50" fmla="*/ 2051437 w 4118776"/>
              <a:gd name="connsiteY50" fmla="*/ 350993 h 1794183"/>
              <a:gd name="connsiteX51" fmla="*/ 2107096 w 4118776"/>
              <a:gd name="connsiteY51" fmla="*/ 358945 h 1794183"/>
              <a:gd name="connsiteX52" fmla="*/ 2162755 w 4118776"/>
              <a:gd name="connsiteY52" fmla="*/ 358945 h 1794183"/>
              <a:gd name="connsiteX53" fmla="*/ 2162755 w 4118776"/>
              <a:gd name="connsiteY53" fmla="*/ 358945 h 1794183"/>
              <a:gd name="connsiteX54" fmla="*/ 2226366 w 4118776"/>
              <a:gd name="connsiteY54" fmla="*/ 358945 h 1794183"/>
              <a:gd name="connsiteX55" fmla="*/ 2361538 w 4118776"/>
              <a:gd name="connsiteY55" fmla="*/ 398701 h 1794183"/>
              <a:gd name="connsiteX56" fmla="*/ 2472856 w 4118776"/>
              <a:gd name="connsiteY56" fmla="*/ 478214 h 1794183"/>
              <a:gd name="connsiteX57" fmla="*/ 2472856 w 4118776"/>
              <a:gd name="connsiteY57" fmla="*/ 478214 h 1794183"/>
              <a:gd name="connsiteX58" fmla="*/ 2615979 w 4118776"/>
              <a:gd name="connsiteY58" fmla="*/ 478214 h 1794183"/>
              <a:gd name="connsiteX59" fmla="*/ 2615979 w 4118776"/>
              <a:gd name="connsiteY59" fmla="*/ 478214 h 1794183"/>
              <a:gd name="connsiteX60" fmla="*/ 2782957 w 4118776"/>
              <a:gd name="connsiteY60" fmla="*/ 335091 h 1794183"/>
              <a:gd name="connsiteX61" fmla="*/ 2838616 w 4118776"/>
              <a:gd name="connsiteY61" fmla="*/ 295334 h 1794183"/>
              <a:gd name="connsiteX62" fmla="*/ 2862470 w 4118776"/>
              <a:gd name="connsiteY62" fmla="*/ 263529 h 1794183"/>
              <a:gd name="connsiteX63" fmla="*/ 2886324 w 4118776"/>
              <a:gd name="connsiteY63" fmla="*/ 239675 h 1794183"/>
              <a:gd name="connsiteX64" fmla="*/ 2918129 w 4118776"/>
              <a:gd name="connsiteY64" fmla="*/ 191967 h 1794183"/>
              <a:gd name="connsiteX65" fmla="*/ 3003159 w 4118776"/>
              <a:gd name="connsiteY65" fmla="*/ 216025 h 1794183"/>
              <a:gd name="connsiteX66" fmla="*/ 3013545 w 4118776"/>
              <a:gd name="connsiteY66" fmla="*/ 168113 h 1794183"/>
              <a:gd name="connsiteX67" fmla="*/ 3013545 w 4118776"/>
              <a:gd name="connsiteY67" fmla="*/ 168113 h 1794183"/>
              <a:gd name="connsiteX68" fmla="*/ 4118776 w 4118776"/>
              <a:gd name="connsiteY68" fmla="*/ 0 h 1794183"/>
              <a:gd name="connsiteX0" fmla="*/ 0 w 4118776"/>
              <a:gd name="connsiteY0" fmla="*/ 1185880 h 1794183"/>
              <a:gd name="connsiteX1" fmla="*/ 389614 w 4118776"/>
              <a:gd name="connsiteY1" fmla="*/ 1209734 h 1794183"/>
              <a:gd name="connsiteX2" fmla="*/ 500933 w 4118776"/>
              <a:gd name="connsiteY2" fmla="*/ 1257442 h 1794183"/>
              <a:gd name="connsiteX3" fmla="*/ 659959 w 4118776"/>
              <a:gd name="connsiteY3" fmla="*/ 1408517 h 1794183"/>
              <a:gd name="connsiteX4" fmla="*/ 707666 w 4118776"/>
              <a:gd name="connsiteY4" fmla="*/ 1559592 h 1794183"/>
              <a:gd name="connsiteX5" fmla="*/ 731520 w 4118776"/>
              <a:gd name="connsiteY5" fmla="*/ 1702715 h 1794183"/>
              <a:gd name="connsiteX6" fmla="*/ 882595 w 4118776"/>
              <a:gd name="connsiteY6" fmla="*/ 1766326 h 1794183"/>
              <a:gd name="connsiteX7" fmla="*/ 1144988 w 4118776"/>
              <a:gd name="connsiteY7" fmla="*/ 1782228 h 1794183"/>
              <a:gd name="connsiteX8" fmla="*/ 1144988 w 4118776"/>
              <a:gd name="connsiteY8" fmla="*/ 1782228 h 1794183"/>
              <a:gd name="connsiteX9" fmla="*/ 1311966 w 4118776"/>
              <a:gd name="connsiteY9" fmla="*/ 1662959 h 1794183"/>
              <a:gd name="connsiteX10" fmla="*/ 1288112 w 4118776"/>
              <a:gd name="connsiteY10" fmla="*/ 1400566 h 1794183"/>
              <a:gd name="connsiteX11" fmla="*/ 1208599 w 4118776"/>
              <a:gd name="connsiteY11" fmla="*/ 1336955 h 1794183"/>
              <a:gd name="connsiteX12" fmla="*/ 1073426 w 4118776"/>
              <a:gd name="connsiteY12" fmla="*/ 1321053 h 1794183"/>
              <a:gd name="connsiteX13" fmla="*/ 906449 w 4118776"/>
              <a:gd name="connsiteY13" fmla="*/ 1321053 h 1794183"/>
              <a:gd name="connsiteX14" fmla="*/ 898498 w 4118776"/>
              <a:gd name="connsiteY14" fmla="*/ 1297199 h 1794183"/>
              <a:gd name="connsiteX15" fmla="*/ 826936 w 4118776"/>
              <a:gd name="connsiteY15" fmla="*/ 1273345 h 1794183"/>
              <a:gd name="connsiteX16" fmla="*/ 795131 w 4118776"/>
              <a:gd name="connsiteY16" fmla="*/ 1241539 h 1794183"/>
              <a:gd name="connsiteX17" fmla="*/ 683813 w 4118776"/>
              <a:gd name="connsiteY17" fmla="*/ 1146124 h 1794183"/>
              <a:gd name="connsiteX18" fmla="*/ 683813 w 4118776"/>
              <a:gd name="connsiteY18" fmla="*/ 1010952 h 1794183"/>
              <a:gd name="connsiteX19" fmla="*/ 698904 w 4118776"/>
              <a:gd name="connsiteY19" fmla="*/ 936104 h 1794183"/>
              <a:gd name="connsiteX20" fmla="*/ 770912 w 4118776"/>
              <a:gd name="connsiteY20" fmla="*/ 936104 h 1794183"/>
              <a:gd name="connsiteX21" fmla="*/ 723569 w 4118776"/>
              <a:gd name="connsiteY21" fmla="*/ 931439 h 1794183"/>
              <a:gd name="connsiteX22" fmla="*/ 698904 w 4118776"/>
              <a:gd name="connsiteY22" fmla="*/ 936104 h 1794183"/>
              <a:gd name="connsiteX23" fmla="*/ 731520 w 4118776"/>
              <a:gd name="connsiteY23" fmla="*/ 931439 h 1794183"/>
              <a:gd name="connsiteX24" fmla="*/ 698904 w 4118776"/>
              <a:gd name="connsiteY24" fmla="*/ 936104 h 1794183"/>
              <a:gd name="connsiteX25" fmla="*/ 770912 w 4118776"/>
              <a:gd name="connsiteY25" fmla="*/ 936104 h 1794183"/>
              <a:gd name="connsiteX26" fmla="*/ 922352 w 4118776"/>
              <a:gd name="connsiteY26" fmla="*/ 931439 h 1794183"/>
              <a:gd name="connsiteX27" fmla="*/ 1049573 w 4118776"/>
              <a:gd name="connsiteY27" fmla="*/ 987098 h 1794183"/>
              <a:gd name="connsiteX28" fmla="*/ 1176793 w 4118776"/>
              <a:gd name="connsiteY28" fmla="*/ 979146 h 1794183"/>
              <a:gd name="connsiteX29" fmla="*/ 1208599 w 4118776"/>
              <a:gd name="connsiteY29" fmla="*/ 955293 h 1794183"/>
              <a:gd name="connsiteX30" fmla="*/ 1208599 w 4118776"/>
              <a:gd name="connsiteY30" fmla="*/ 859877 h 1794183"/>
              <a:gd name="connsiteX31" fmla="*/ 1208599 w 4118776"/>
              <a:gd name="connsiteY31" fmla="*/ 756510 h 1794183"/>
              <a:gd name="connsiteX32" fmla="*/ 1208599 w 4118776"/>
              <a:gd name="connsiteY32" fmla="*/ 756510 h 1794183"/>
              <a:gd name="connsiteX33" fmla="*/ 1160891 w 4118776"/>
              <a:gd name="connsiteY33" fmla="*/ 732656 h 1794183"/>
              <a:gd name="connsiteX34" fmla="*/ 1176793 w 4118776"/>
              <a:gd name="connsiteY34" fmla="*/ 661094 h 1794183"/>
              <a:gd name="connsiteX35" fmla="*/ 1184745 w 4118776"/>
              <a:gd name="connsiteY35" fmla="*/ 597484 h 1794183"/>
              <a:gd name="connsiteX36" fmla="*/ 1184745 w 4118776"/>
              <a:gd name="connsiteY36" fmla="*/ 597484 h 1794183"/>
              <a:gd name="connsiteX37" fmla="*/ 1256306 w 4118776"/>
              <a:gd name="connsiteY37" fmla="*/ 565679 h 1794183"/>
              <a:gd name="connsiteX38" fmla="*/ 1304014 w 4118776"/>
              <a:gd name="connsiteY38" fmla="*/ 541825 h 1794183"/>
              <a:gd name="connsiteX39" fmla="*/ 1415333 w 4118776"/>
              <a:gd name="connsiteY39" fmla="*/ 533873 h 1794183"/>
              <a:gd name="connsiteX40" fmla="*/ 1415333 w 4118776"/>
              <a:gd name="connsiteY40" fmla="*/ 533873 h 1794183"/>
              <a:gd name="connsiteX41" fmla="*/ 1550505 w 4118776"/>
              <a:gd name="connsiteY41" fmla="*/ 502068 h 1794183"/>
              <a:gd name="connsiteX42" fmla="*/ 1796995 w 4118776"/>
              <a:gd name="connsiteY42" fmla="*/ 517971 h 1794183"/>
              <a:gd name="connsiteX43" fmla="*/ 1796995 w 4118776"/>
              <a:gd name="connsiteY43" fmla="*/ 517971 h 1794183"/>
              <a:gd name="connsiteX44" fmla="*/ 1876508 w 4118776"/>
              <a:gd name="connsiteY44" fmla="*/ 478214 h 1794183"/>
              <a:gd name="connsiteX45" fmla="*/ 1932167 w 4118776"/>
              <a:gd name="connsiteY45" fmla="*/ 438458 h 1794183"/>
              <a:gd name="connsiteX46" fmla="*/ 1956021 w 4118776"/>
              <a:gd name="connsiteY46" fmla="*/ 406653 h 1794183"/>
              <a:gd name="connsiteX47" fmla="*/ 1963973 w 4118776"/>
              <a:gd name="connsiteY47" fmla="*/ 382799 h 1794183"/>
              <a:gd name="connsiteX48" fmla="*/ 1963973 w 4118776"/>
              <a:gd name="connsiteY48" fmla="*/ 382799 h 1794183"/>
              <a:gd name="connsiteX49" fmla="*/ 2027583 w 4118776"/>
              <a:gd name="connsiteY49" fmla="*/ 358945 h 1794183"/>
              <a:gd name="connsiteX50" fmla="*/ 2051437 w 4118776"/>
              <a:gd name="connsiteY50" fmla="*/ 350993 h 1794183"/>
              <a:gd name="connsiteX51" fmla="*/ 2107096 w 4118776"/>
              <a:gd name="connsiteY51" fmla="*/ 358945 h 1794183"/>
              <a:gd name="connsiteX52" fmla="*/ 2162755 w 4118776"/>
              <a:gd name="connsiteY52" fmla="*/ 358945 h 1794183"/>
              <a:gd name="connsiteX53" fmla="*/ 2162755 w 4118776"/>
              <a:gd name="connsiteY53" fmla="*/ 358945 h 1794183"/>
              <a:gd name="connsiteX54" fmla="*/ 2226366 w 4118776"/>
              <a:gd name="connsiteY54" fmla="*/ 358945 h 1794183"/>
              <a:gd name="connsiteX55" fmla="*/ 2361538 w 4118776"/>
              <a:gd name="connsiteY55" fmla="*/ 398701 h 1794183"/>
              <a:gd name="connsiteX56" fmla="*/ 2472856 w 4118776"/>
              <a:gd name="connsiteY56" fmla="*/ 478214 h 1794183"/>
              <a:gd name="connsiteX57" fmla="*/ 2472856 w 4118776"/>
              <a:gd name="connsiteY57" fmla="*/ 478214 h 1794183"/>
              <a:gd name="connsiteX58" fmla="*/ 2615979 w 4118776"/>
              <a:gd name="connsiteY58" fmla="*/ 478214 h 1794183"/>
              <a:gd name="connsiteX59" fmla="*/ 2615979 w 4118776"/>
              <a:gd name="connsiteY59" fmla="*/ 478214 h 1794183"/>
              <a:gd name="connsiteX60" fmla="*/ 2782957 w 4118776"/>
              <a:gd name="connsiteY60" fmla="*/ 335091 h 1794183"/>
              <a:gd name="connsiteX61" fmla="*/ 2838616 w 4118776"/>
              <a:gd name="connsiteY61" fmla="*/ 295334 h 1794183"/>
              <a:gd name="connsiteX62" fmla="*/ 2862470 w 4118776"/>
              <a:gd name="connsiteY62" fmla="*/ 263529 h 1794183"/>
              <a:gd name="connsiteX63" fmla="*/ 2886324 w 4118776"/>
              <a:gd name="connsiteY63" fmla="*/ 239675 h 1794183"/>
              <a:gd name="connsiteX64" fmla="*/ 2918129 w 4118776"/>
              <a:gd name="connsiteY64" fmla="*/ 191967 h 1794183"/>
              <a:gd name="connsiteX65" fmla="*/ 3003159 w 4118776"/>
              <a:gd name="connsiteY65" fmla="*/ 216025 h 1794183"/>
              <a:gd name="connsiteX66" fmla="*/ 3013545 w 4118776"/>
              <a:gd name="connsiteY66" fmla="*/ 168113 h 1794183"/>
              <a:gd name="connsiteX67" fmla="*/ 3147175 w 4118776"/>
              <a:gd name="connsiteY67" fmla="*/ 144017 h 1794183"/>
              <a:gd name="connsiteX68" fmla="*/ 4118776 w 4118776"/>
              <a:gd name="connsiteY68" fmla="*/ 0 h 1794183"/>
              <a:gd name="connsiteX0" fmla="*/ 0 w 4118776"/>
              <a:gd name="connsiteY0" fmla="*/ 1185880 h 1794183"/>
              <a:gd name="connsiteX1" fmla="*/ 389614 w 4118776"/>
              <a:gd name="connsiteY1" fmla="*/ 1209734 h 1794183"/>
              <a:gd name="connsiteX2" fmla="*/ 500933 w 4118776"/>
              <a:gd name="connsiteY2" fmla="*/ 1257442 h 1794183"/>
              <a:gd name="connsiteX3" fmla="*/ 659959 w 4118776"/>
              <a:gd name="connsiteY3" fmla="*/ 1408517 h 1794183"/>
              <a:gd name="connsiteX4" fmla="*/ 707666 w 4118776"/>
              <a:gd name="connsiteY4" fmla="*/ 1559592 h 1794183"/>
              <a:gd name="connsiteX5" fmla="*/ 731520 w 4118776"/>
              <a:gd name="connsiteY5" fmla="*/ 1702715 h 1794183"/>
              <a:gd name="connsiteX6" fmla="*/ 882595 w 4118776"/>
              <a:gd name="connsiteY6" fmla="*/ 1766326 h 1794183"/>
              <a:gd name="connsiteX7" fmla="*/ 1144988 w 4118776"/>
              <a:gd name="connsiteY7" fmla="*/ 1782228 h 1794183"/>
              <a:gd name="connsiteX8" fmla="*/ 1144988 w 4118776"/>
              <a:gd name="connsiteY8" fmla="*/ 1782228 h 1794183"/>
              <a:gd name="connsiteX9" fmla="*/ 1311966 w 4118776"/>
              <a:gd name="connsiteY9" fmla="*/ 1662959 h 1794183"/>
              <a:gd name="connsiteX10" fmla="*/ 1288112 w 4118776"/>
              <a:gd name="connsiteY10" fmla="*/ 1400566 h 1794183"/>
              <a:gd name="connsiteX11" fmla="*/ 1208599 w 4118776"/>
              <a:gd name="connsiteY11" fmla="*/ 1336955 h 1794183"/>
              <a:gd name="connsiteX12" fmla="*/ 1073426 w 4118776"/>
              <a:gd name="connsiteY12" fmla="*/ 1321053 h 1794183"/>
              <a:gd name="connsiteX13" fmla="*/ 906449 w 4118776"/>
              <a:gd name="connsiteY13" fmla="*/ 1321053 h 1794183"/>
              <a:gd name="connsiteX14" fmla="*/ 898498 w 4118776"/>
              <a:gd name="connsiteY14" fmla="*/ 1297199 h 1794183"/>
              <a:gd name="connsiteX15" fmla="*/ 826936 w 4118776"/>
              <a:gd name="connsiteY15" fmla="*/ 1273345 h 1794183"/>
              <a:gd name="connsiteX16" fmla="*/ 795131 w 4118776"/>
              <a:gd name="connsiteY16" fmla="*/ 1241539 h 1794183"/>
              <a:gd name="connsiteX17" fmla="*/ 683813 w 4118776"/>
              <a:gd name="connsiteY17" fmla="*/ 1146124 h 1794183"/>
              <a:gd name="connsiteX18" fmla="*/ 683813 w 4118776"/>
              <a:gd name="connsiteY18" fmla="*/ 1010952 h 1794183"/>
              <a:gd name="connsiteX19" fmla="*/ 698904 w 4118776"/>
              <a:gd name="connsiteY19" fmla="*/ 936104 h 1794183"/>
              <a:gd name="connsiteX20" fmla="*/ 770912 w 4118776"/>
              <a:gd name="connsiteY20" fmla="*/ 936104 h 1794183"/>
              <a:gd name="connsiteX21" fmla="*/ 723569 w 4118776"/>
              <a:gd name="connsiteY21" fmla="*/ 931439 h 1794183"/>
              <a:gd name="connsiteX22" fmla="*/ 698904 w 4118776"/>
              <a:gd name="connsiteY22" fmla="*/ 936104 h 1794183"/>
              <a:gd name="connsiteX23" fmla="*/ 731520 w 4118776"/>
              <a:gd name="connsiteY23" fmla="*/ 931439 h 1794183"/>
              <a:gd name="connsiteX24" fmla="*/ 698904 w 4118776"/>
              <a:gd name="connsiteY24" fmla="*/ 936104 h 1794183"/>
              <a:gd name="connsiteX25" fmla="*/ 770912 w 4118776"/>
              <a:gd name="connsiteY25" fmla="*/ 936104 h 1794183"/>
              <a:gd name="connsiteX26" fmla="*/ 922352 w 4118776"/>
              <a:gd name="connsiteY26" fmla="*/ 931439 h 1794183"/>
              <a:gd name="connsiteX27" fmla="*/ 1049573 w 4118776"/>
              <a:gd name="connsiteY27" fmla="*/ 987098 h 1794183"/>
              <a:gd name="connsiteX28" fmla="*/ 1176793 w 4118776"/>
              <a:gd name="connsiteY28" fmla="*/ 979146 h 1794183"/>
              <a:gd name="connsiteX29" fmla="*/ 1208599 w 4118776"/>
              <a:gd name="connsiteY29" fmla="*/ 955293 h 1794183"/>
              <a:gd name="connsiteX30" fmla="*/ 1208599 w 4118776"/>
              <a:gd name="connsiteY30" fmla="*/ 859877 h 1794183"/>
              <a:gd name="connsiteX31" fmla="*/ 1208599 w 4118776"/>
              <a:gd name="connsiteY31" fmla="*/ 756510 h 1794183"/>
              <a:gd name="connsiteX32" fmla="*/ 1208599 w 4118776"/>
              <a:gd name="connsiteY32" fmla="*/ 756510 h 1794183"/>
              <a:gd name="connsiteX33" fmla="*/ 1160891 w 4118776"/>
              <a:gd name="connsiteY33" fmla="*/ 732656 h 1794183"/>
              <a:gd name="connsiteX34" fmla="*/ 1176793 w 4118776"/>
              <a:gd name="connsiteY34" fmla="*/ 661094 h 1794183"/>
              <a:gd name="connsiteX35" fmla="*/ 1184745 w 4118776"/>
              <a:gd name="connsiteY35" fmla="*/ 597484 h 1794183"/>
              <a:gd name="connsiteX36" fmla="*/ 1184745 w 4118776"/>
              <a:gd name="connsiteY36" fmla="*/ 597484 h 1794183"/>
              <a:gd name="connsiteX37" fmla="*/ 1256306 w 4118776"/>
              <a:gd name="connsiteY37" fmla="*/ 565679 h 1794183"/>
              <a:gd name="connsiteX38" fmla="*/ 1304014 w 4118776"/>
              <a:gd name="connsiteY38" fmla="*/ 541825 h 1794183"/>
              <a:gd name="connsiteX39" fmla="*/ 1415333 w 4118776"/>
              <a:gd name="connsiteY39" fmla="*/ 533873 h 1794183"/>
              <a:gd name="connsiteX40" fmla="*/ 1415333 w 4118776"/>
              <a:gd name="connsiteY40" fmla="*/ 533873 h 1794183"/>
              <a:gd name="connsiteX41" fmla="*/ 1550505 w 4118776"/>
              <a:gd name="connsiteY41" fmla="*/ 502068 h 1794183"/>
              <a:gd name="connsiteX42" fmla="*/ 1796995 w 4118776"/>
              <a:gd name="connsiteY42" fmla="*/ 517971 h 1794183"/>
              <a:gd name="connsiteX43" fmla="*/ 1796995 w 4118776"/>
              <a:gd name="connsiteY43" fmla="*/ 517971 h 1794183"/>
              <a:gd name="connsiteX44" fmla="*/ 1876508 w 4118776"/>
              <a:gd name="connsiteY44" fmla="*/ 478214 h 1794183"/>
              <a:gd name="connsiteX45" fmla="*/ 1932167 w 4118776"/>
              <a:gd name="connsiteY45" fmla="*/ 438458 h 1794183"/>
              <a:gd name="connsiteX46" fmla="*/ 1956021 w 4118776"/>
              <a:gd name="connsiteY46" fmla="*/ 406653 h 1794183"/>
              <a:gd name="connsiteX47" fmla="*/ 1963973 w 4118776"/>
              <a:gd name="connsiteY47" fmla="*/ 382799 h 1794183"/>
              <a:gd name="connsiteX48" fmla="*/ 1963973 w 4118776"/>
              <a:gd name="connsiteY48" fmla="*/ 382799 h 1794183"/>
              <a:gd name="connsiteX49" fmla="*/ 2027583 w 4118776"/>
              <a:gd name="connsiteY49" fmla="*/ 358945 h 1794183"/>
              <a:gd name="connsiteX50" fmla="*/ 2051437 w 4118776"/>
              <a:gd name="connsiteY50" fmla="*/ 350993 h 1794183"/>
              <a:gd name="connsiteX51" fmla="*/ 2107096 w 4118776"/>
              <a:gd name="connsiteY51" fmla="*/ 358945 h 1794183"/>
              <a:gd name="connsiteX52" fmla="*/ 2162755 w 4118776"/>
              <a:gd name="connsiteY52" fmla="*/ 358945 h 1794183"/>
              <a:gd name="connsiteX53" fmla="*/ 2162755 w 4118776"/>
              <a:gd name="connsiteY53" fmla="*/ 358945 h 1794183"/>
              <a:gd name="connsiteX54" fmla="*/ 2226366 w 4118776"/>
              <a:gd name="connsiteY54" fmla="*/ 358945 h 1794183"/>
              <a:gd name="connsiteX55" fmla="*/ 2361538 w 4118776"/>
              <a:gd name="connsiteY55" fmla="*/ 398701 h 1794183"/>
              <a:gd name="connsiteX56" fmla="*/ 2472856 w 4118776"/>
              <a:gd name="connsiteY56" fmla="*/ 478214 h 1794183"/>
              <a:gd name="connsiteX57" fmla="*/ 2472856 w 4118776"/>
              <a:gd name="connsiteY57" fmla="*/ 478214 h 1794183"/>
              <a:gd name="connsiteX58" fmla="*/ 2615979 w 4118776"/>
              <a:gd name="connsiteY58" fmla="*/ 478214 h 1794183"/>
              <a:gd name="connsiteX59" fmla="*/ 2615979 w 4118776"/>
              <a:gd name="connsiteY59" fmla="*/ 478214 h 1794183"/>
              <a:gd name="connsiteX60" fmla="*/ 2782957 w 4118776"/>
              <a:gd name="connsiteY60" fmla="*/ 335091 h 1794183"/>
              <a:gd name="connsiteX61" fmla="*/ 2838616 w 4118776"/>
              <a:gd name="connsiteY61" fmla="*/ 295334 h 1794183"/>
              <a:gd name="connsiteX62" fmla="*/ 2862470 w 4118776"/>
              <a:gd name="connsiteY62" fmla="*/ 263529 h 1794183"/>
              <a:gd name="connsiteX63" fmla="*/ 2886324 w 4118776"/>
              <a:gd name="connsiteY63" fmla="*/ 239675 h 1794183"/>
              <a:gd name="connsiteX64" fmla="*/ 2918129 w 4118776"/>
              <a:gd name="connsiteY64" fmla="*/ 191967 h 1794183"/>
              <a:gd name="connsiteX65" fmla="*/ 3003159 w 4118776"/>
              <a:gd name="connsiteY65" fmla="*/ 216025 h 1794183"/>
              <a:gd name="connsiteX66" fmla="*/ 3003159 w 4118776"/>
              <a:gd name="connsiteY66" fmla="*/ 216025 h 1794183"/>
              <a:gd name="connsiteX67" fmla="*/ 3147175 w 4118776"/>
              <a:gd name="connsiteY67" fmla="*/ 144017 h 1794183"/>
              <a:gd name="connsiteX68" fmla="*/ 4118776 w 4118776"/>
              <a:gd name="connsiteY68" fmla="*/ 0 h 1794183"/>
              <a:gd name="connsiteX0" fmla="*/ 0 w 4118776"/>
              <a:gd name="connsiteY0" fmla="*/ 1185880 h 1794183"/>
              <a:gd name="connsiteX1" fmla="*/ 389614 w 4118776"/>
              <a:gd name="connsiteY1" fmla="*/ 1209734 h 1794183"/>
              <a:gd name="connsiteX2" fmla="*/ 500933 w 4118776"/>
              <a:gd name="connsiteY2" fmla="*/ 1257442 h 1794183"/>
              <a:gd name="connsiteX3" fmla="*/ 659959 w 4118776"/>
              <a:gd name="connsiteY3" fmla="*/ 1408517 h 1794183"/>
              <a:gd name="connsiteX4" fmla="*/ 707666 w 4118776"/>
              <a:gd name="connsiteY4" fmla="*/ 1559592 h 1794183"/>
              <a:gd name="connsiteX5" fmla="*/ 731520 w 4118776"/>
              <a:gd name="connsiteY5" fmla="*/ 1702715 h 1794183"/>
              <a:gd name="connsiteX6" fmla="*/ 882595 w 4118776"/>
              <a:gd name="connsiteY6" fmla="*/ 1766326 h 1794183"/>
              <a:gd name="connsiteX7" fmla="*/ 1144988 w 4118776"/>
              <a:gd name="connsiteY7" fmla="*/ 1782228 h 1794183"/>
              <a:gd name="connsiteX8" fmla="*/ 1144988 w 4118776"/>
              <a:gd name="connsiteY8" fmla="*/ 1782228 h 1794183"/>
              <a:gd name="connsiteX9" fmla="*/ 1311966 w 4118776"/>
              <a:gd name="connsiteY9" fmla="*/ 1662959 h 1794183"/>
              <a:gd name="connsiteX10" fmla="*/ 1288112 w 4118776"/>
              <a:gd name="connsiteY10" fmla="*/ 1400566 h 1794183"/>
              <a:gd name="connsiteX11" fmla="*/ 1208599 w 4118776"/>
              <a:gd name="connsiteY11" fmla="*/ 1336955 h 1794183"/>
              <a:gd name="connsiteX12" fmla="*/ 1073426 w 4118776"/>
              <a:gd name="connsiteY12" fmla="*/ 1321053 h 1794183"/>
              <a:gd name="connsiteX13" fmla="*/ 906449 w 4118776"/>
              <a:gd name="connsiteY13" fmla="*/ 1321053 h 1794183"/>
              <a:gd name="connsiteX14" fmla="*/ 898498 w 4118776"/>
              <a:gd name="connsiteY14" fmla="*/ 1297199 h 1794183"/>
              <a:gd name="connsiteX15" fmla="*/ 826936 w 4118776"/>
              <a:gd name="connsiteY15" fmla="*/ 1273345 h 1794183"/>
              <a:gd name="connsiteX16" fmla="*/ 795131 w 4118776"/>
              <a:gd name="connsiteY16" fmla="*/ 1241539 h 1794183"/>
              <a:gd name="connsiteX17" fmla="*/ 683813 w 4118776"/>
              <a:gd name="connsiteY17" fmla="*/ 1146124 h 1794183"/>
              <a:gd name="connsiteX18" fmla="*/ 683813 w 4118776"/>
              <a:gd name="connsiteY18" fmla="*/ 1010952 h 1794183"/>
              <a:gd name="connsiteX19" fmla="*/ 698904 w 4118776"/>
              <a:gd name="connsiteY19" fmla="*/ 936104 h 1794183"/>
              <a:gd name="connsiteX20" fmla="*/ 770912 w 4118776"/>
              <a:gd name="connsiteY20" fmla="*/ 936104 h 1794183"/>
              <a:gd name="connsiteX21" fmla="*/ 723569 w 4118776"/>
              <a:gd name="connsiteY21" fmla="*/ 931439 h 1794183"/>
              <a:gd name="connsiteX22" fmla="*/ 698904 w 4118776"/>
              <a:gd name="connsiteY22" fmla="*/ 936104 h 1794183"/>
              <a:gd name="connsiteX23" fmla="*/ 731520 w 4118776"/>
              <a:gd name="connsiteY23" fmla="*/ 931439 h 1794183"/>
              <a:gd name="connsiteX24" fmla="*/ 698904 w 4118776"/>
              <a:gd name="connsiteY24" fmla="*/ 936104 h 1794183"/>
              <a:gd name="connsiteX25" fmla="*/ 770912 w 4118776"/>
              <a:gd name="connsiteY25" fmla="*/ 936104 h 1794183"/>
              <a:gd name="connsiteX26" fmla="*/ 922352 w 4118776"/>
              <a:gd name="connsiteY26" fmla="*/ 931439 h 1794183"/>
              <a:gd name="connsiteX27" fmla="*/ 1049573 w 4118776"/>
              <a:gd name="connsiteY27" fmla="*/ 987098 h 1794183"/>
              <a:gd name="connsiteX28" fmla="*/ 1176793 w 4118776"/>
              <a:gd name="connsiteY28" fmla="*/ 979146 h 1794183"/>
              <a:gd name="connsiteX29" fmla="*/ 1208599 w 4118776"/>
              <a:gd name="connsiteY29" fmla="*/ 955293 h 1794183"/>
              <a:gd name="connsiteX30" fmla="*/ 1208599 w 4118776"/>
              <a:gd name="connsiteY30" fmla="*/ 859877 h 1794183"/>
              <a:gd name="connsiteX31" fmla="*/ 1208599 w 4118776"/>
              <a:gd name="connsiteY31" fmla="*/ 756510 h 1794183"/>
              <a:gd name="connsiteX32" fmla="*/ 1208599 w 4118776"/>
              <a:gd name="connsiteY32" fmla="*/ 756510 h 1794183"/>
              <a:gd name="connsiteX33" fmla="*/ 1160891 w 4118776"/>
              <a:gd name="connsiteY33" fmla="*/ 732656 h 1794183"/>
              <a:gd name="connsiteX34" fmla="*/ 1176793 w 4118776"/>
              <a:gd name="connsiteY34" fmla="*/ 661094 h 1794183"/>
              <a:gd name="connsiteX35" fmla="*/ 1184745 w 4118776"/>
              <a:gd name="connsiteY35" fmla="*/ 597484 h 1794183"/>
              <a:gd name="connsiteX36" fmla="*/ 1184745 w 4118776"/>
              <a:gd name="connsiteY36" fmla="*/ 597484 h 1794183"/>
              <a:gd name="connsiteX37" fmla="*/ 1256306 w 4118776"/>
              <a:gd name="connsiteY37" fmla="*/ 565679 h 1794183"/>
              <a:gd name="connsiteX38" fmla="*/ 1304014 w 4118776"/>
              <a:gd name="connsiteY38" fmla="*/ 541825 h 1794183"/>
              <a:gd name="connsiteX39" fmla="*/ 1415333 w 4118776"/>
              <a:gd name="connsiteY39" fmla="*/ 533873 h 1794183"/>
              <a:gd name="connsiteX40" fmla="*/ 1415333 w 4118776"/>
              <a:gd name="connsiteY40" fmla="*/ 533873 h 1794183"/>
              <a:gd name="connsiteX41" fmla="*/ 1550505 w 4118776"/>
              <a:gd name="connsiteY41" fmla="*/ 502068 h 1794183"/>
              <a:gd name="connsiteX42" fmla="*/ 1796995 w 4118776"/>
              <a:gd name="connsiteY42" fmla="*/ 517971 h 1794183"/>
              <a:gd name="connsiteX43" fmla="*/ 1796995 w 4118776"/>
              <a:gd name="connsiteY43" fmla="*/ 517971 h 1794183"/>
              <a:gd name="connsiteX44" fmla="*/ 1876508 w 4118776"/>
              <a:gd name="connsiteY44" fmla="*/ 478214 h 1794183"/>
              <a:gd name="connsiteX45" fmla="*/ 1932167 w 4118776"/>
              <a:gd name="connsiteY45" fmla="*/ 438458 h 1794183"/>
              <a:gd name="connsiteX46" fmla="*/ 1956021 w 4118776"/>
              <a:gd name="connsiteY46" fmla="*/ 406653 h 1794183"/>
              <a:gd name="connsiteX47" fmla="*/ 1963973 w 4118776"/>
              <a:gd name="connsiteY47" fmla="*/ 382799 h 1794183"/>
              <a:gd name="connsiteX48" fmla="*/ 1963973 w 4118776"/>
              <a:gd name="connsiteY48" fmla="*/ 382799 h 1794183"/>
              <a:gd name="connsiteX49" fmla="*/ 2027583 w 4118776"/>
              <a:gd name="connsiteY49" fmla="*/ 358945 h 1794183"/>
              <a:gd name="connsiteX50" fmla="*/ 2051437 w 4118776"/>
              <a:gd name="connsiteY50" fmla="*/ 350993 h 1794183"/>
              <a:gd name="connsiteX51" fmla="*/ 2107096 w 4118776"/>
              <a:gd name="connsiteY51" fmla="*/ 358945 h 1794183"/>
              <a:gd name="connsiteX52" fmla="*/ 2162755 w 4118776"/>
              <a:gd name="connsiteY52" fmla="*/ 358945 h 1794183"/>
              <a:gd name="connsiteX53" fmla="*/ 2162755 w 4118776"/>
              <a:gd name="connsiteY53" fmla="*/ 358945 h 1794183"/>
              <a:gd name="connsiteX54" fmla="*/ 2226366 w 4118776"/>
              <a:gd name="connsiteY54" fmla="*/ 358945 h 1794183"/>
              <a:gd name="connsiteX55" fmla="*/ 2361538 w 4118776"/>
              <a:gd name="connsiteY55" fmla="*/ 398701 h 1794183"/>
              <a:gd name="connsiteX56" fmla="*/ 2472856 w 4118776"/>
              <a:gd name="connsiteY56" fmla="*/ 478214 h 1794183"/>
              <a:gd name="connsiteX57" fmla="*/ 2472856 w 4118776"/>
              <a:gd name="connsiteY57" fmla="*/ 478214 h 1794183"/>
              <a:gd name="connsiteX58" fmla="*/ 2615979 w 4118776"/>
              <a:gd name="connsiteY58" fmla="*/ 478214 h 1794183"/>
              <a:gd name="connsiteX59" fmla="*/ 2615979 w 4118776"/>
              <a:gd name="connsiteY59" fmla="*/ 478214 h 1794183"/>
              <a:gd name="connsiteX60" fmla="*/ 2782957 w 4118776"/>
              <a:gd name="connsiteY60" fmla="*/ 335091 h 1794183"/>
              <a:gd name="connsiteX61" fmla="*/ 2838616 w 4118776"/>
              <a:gd name="connsiteY61" fmla="*/ 295334 h 1794183"/>
              <a:gd name="connsiteX62" fmla="*/ 2862470 w 4118776"/>
              <a:gd name="connsiteY62" fmla="*/ 263529 h 1794183"/>
              <a:gd name="connsiteX63" fmla="*/ 2886324 w 4118776"/>
              <a:gd name="connsiteY63" fmla="*/ 239675 h 1794183"/>
              <a:gd name="connsiteX64" fmla="*/ 2918129 w 4118776"/>
              <a:gd name="connsiteY64" fmla="*/ 191967 h 1794183"/>
              <a:gd name="connsiteX65" fmla="*/ 3003159 w 4118776"/>
              <a:gd name="connsiteY65" fmla="*/ 216025 h 1794183"/>
              <a:gd name="connsiteX66" fmla="*/ 3003159 w 4118776"/>
              <a:gd name="connsiteY66" fmla="*/ 216025 h 1794183"/>
              <a:gd name="connsiteX67" fmla="*/ 3147175 w 4118776"/>
              <a:gd name="connsiteY67" fmla="*/ 144017 h 1794183"/>
              <a:gd name="connsiteX68" fmla="*/ 4118776 w 4118776"/>
              <a:gd name="connsiteY68" fmla="*/ 0 h 1794183"/>
              <a:gd name="connsiteX0" fmla="*/ 0 w 4118776"/>
              <a:gd name="connsiteY0" fmla="*/ 1185880 h 1794183"/>
              <a:gd name="connsiteX1" fmla="*/ 389614 w 4118776"/>
              <a:gd name="connsiteY1" fmla="*/ 1209734 h 1794183"/>
              <a:gd name="connsiteX2" fmla="*/ 500933 w 4118776"/>
              <a:gd name="connsiteY2" fmla="*/ 1257442 h 1794183"/>
              <a:gd name="connsiteX3" fmla="*/ 659959 w 4118776"/>
              <a:gd name="connsiteY3" fmla="*/ 1408517 h 1794183"/>
              <a:gd name="connsiteX4" fmla="*/ 707666 w 4118776"/>
              <a:gd name="connsiteY4" fmla="*/ 1559592 h 1794183"/>
              <a:gd name="connsiteX5" fmla="*/ 731520 w 4118776"/>
              <a:gd name="connsiteY5" fmla="*/ 1702715 h 1794183"/>
              <a:gd name="connsiteX6" fmla="*/ 882595 w 4118776"/>
              <a:gd name="connsiteY6" fmla="*/ 1766326 h 1794183"/>
              <a:gd name="connsiteX7" fmla="*/ 1144988 w 4118776"/>
              <a:gd name="connsiteY7" fmla="*/ 1782228 h 1794183"/>
              <a:gd name="connsiteX8" fmla="*/ 1144988 w 4118776"/>
              <a:gd name="connsiteY8" fmla="*/ 1782228 h 1794183"/>
              <a:gd name="connsiteX9" fmla="*/ 1311966 w 4118776"/>
              <a:gd name="connsiteY9" fmla="*/ 1662959 h 1794183"/>
              <a:gd name="connsiteX10" fmla="*/ 1288112 w 4118776"/>
              <a:gd name="connsiteY10" fmla="*/ 1400566 h 1794183"/>
              <a:gd name="connsiteX11" fmla="*/ 1208599 w 4118776"/>
              <a:gd name="connsiteY11" fmla="*/ 1336955 h 1794183"/>
              <a:gd name="connsiteX12" fmla="*/ 1073426 w 4118776"/>
              <a:gd name="connsiteY12" fmla="*/ 1321053 h 1794183"/>
              <a:gd name="connsiteX13" fmla="*/ 906449 w 4118776"/>
              <a:gd name="connsiteY13" fmla="*/ 1321053 h 1794183"/>
              <a:gd name="connsiteX14" fmla="*/ 898498 w 4118776"/>
              <a:gd name="connsiteY14" fmla="*/ 1297199 h 1794183"/>
              <a:gd name="connsiteX15" fmla="*/ 826936 w 4118776"/>
              <a:gd name="connsiteY15" fmla="*/ 1273345 h 1794183"/>
              <a:gd name="connsiteX16" fmla="*/ 795131 w 4118776"/>
              <a:gd name="connsiteY16" fmla="*/ 1241539 h 1794183"/>
              <a:gd name="connsiteX17" fmla="*/ 683813 w 4118776"/>
              <a:gd name="connsiteY17" fmla="*/ 1146124 h 1794183"/>
              <a:gd name="connsiteX18" fmla="*/ 683813 w 4118776"/>
              <a:gd name="connsiteY18" fmla="*/ 1010952 h 1794183"/>
              <a:gd name="connsiteX19" fmla="*/ 698904 w 4118776"/>
              <a:gd name="connsiteY19" fmla="*/ 936104 h 1794183"/>
              <a:gd name="connsiteX20" fmla="*/ 770912 w 4118776"/>
              <a:gd name="connsiteY20" fmla="*/ 936104 h 1794183"/>
              <a:gd name="connsiteX21" fmla="*/ 723569 w 4118776"/>
              <a:gd name="connsiteY21" fmla="*/ 931439 h 1794183"/>
              <a:gd name="connsiteX22" fmla="*/ 698904 w 4118776"/>
              <a:gd name="connsiteY22" fmla="*/ 936104 h 1794183"/>
              <a:gd name="connsiteX23" fmla="*/ 731520 w 4118776"/>
              <a:gd name="connsiteY23" fmla="*/ 931439 h 1794183"/>
              <a:gd name="connsiteX24" fmla="*/ 698904 w 4118776"/>
              <a:gd name="connsiteY24" fmla="*/ 936104 h 1794183"/>
              <a:gd name="connsiteX25" fmla="*/ 770912 w 4118776"/>
              <a:gd name="connsiteY25" fmla="*/ 936104 h 1794183"/>
              <a:gd name="connsiteX26" fmla="*/ 922352 w 4118776"/>
              <a:gd name="connsiteY26" fmla="*/ 931439 h 1794183"/>
              <a:gd name="connsiteX27" fmla="*/ 1049573 w 4118776"/>
              <a:gd name="connsiteY27" fmla="*/ 987098 h 1794183"/>
              <a:gd name="connsiteX28" fmla="*/ 1176793 w 4118776"/>
              <a:gd name="connsiteY28" fmla="*/ 979146 h 1794183"/>
              <a:gd name="connsiteX29" fmla="*/ 1208599 w 4118776"/>
              <a:gd name="connsiteY29" fmla="*/ 955293 h 1794183"/>
              <a:gd name="connsiteX30" fmla="*/ 1208599 w 4118776"/>
              <a:gd name="connsiteY30" fmla="*/ 859877 h 1794183"/>
              <a:gd name="connsiteX31" fmla="*/ 1208599 w 4118776"/>
              <a:gd name="connsiteY31" fmla="*/ 756510 h 1794183"/>
              <a:gd name="connsiteX32" fmla="*/ 1208599 w 4118776"/>
              <a:gd name="connsiteY32" fmla="*/ 756510 h 1794183"/>
              <a:gd name="connsiteX33" fmla="*/ 1160891 w 4118776"/>
              <a:gd name="connsiteY33" fmla="*/ 732656 h 1794183"/>
              <a:gd name="connsiteX34" fmla="*/ 1176793 w 4118776"/>
              <a:gd name="connsiteY34" fmla="*/ 661094 h 1794183"/>
              <a:gd name="connsiteX35" fmla="*/ 1184745 w 4118776"/>
              <a:gd name="connsiteY35" fmla="*/ 597484 h 1794183"/>
              <a:gd name="connsiteX36" fmla="*/ 1184745 w 4118776"/>
              <a:gd name="connsiteY36" fmla="*/ 597484 h 1794183"/>
              <a:gd name="connsiteX37" fmla="*/ 1256306 w 4118776"/>
              <a:gd name="connsiteY37" fmla="*/ 565679 h 1794183"/>
              <a:gd name="connsiteX38" fmla="*/ 1304014 w 4118776"/>
              <a:gd name="connsiteY38" fmla="*/ 541825 h 1794183"/>
              <a:gd name="connsiteX39" fmla="*/ 1415333 w 4118776"/>
              <a:gd name="connsiteY39" fmla="*/ 533873 h 1794183"/>
              <a:gd name="connsiteX40" fmla="*/ 1415333 w 4118776"/>
              <a:gd name="connsiteY40" fmla="*/ 533873 h 1794183"/>
              <a:gd name="connsiteX41" fmla="*/ 1550505 w 4118776"/>
              <a:gd name="connsiteY41" fmla="*/ 502068 h 1794183"/>
              <a:gd name="connsiteX42" fmla="*/ 1796995 w 4118776"/>
              <a:gd name="connsiteY42" fmla="*/ 517971 h 1794183"/>
              <a:gd name="connsiteX43" fmla="*/ 1796995 w 4118776"/>
              <a:gd name="connsiteY43" fmla="*/ 517971 h 1794183"/>
              <a:gd name="connsiteX44" fmla="*/ 1876508 w 4118776"/>
              <a:gd name="connsiteY44" fmla="*/ 478214 h 1794183"/>
              <a:gd name="connsiteX45" fmla="*/ 1932167 w 4118776"/>
              <a:gd name="connsiteY45" fmla="*/ 438458 h 1794183"/>
              <a:gd name="connsiteX46" fmla="*/ 1956021 w 4118776"/>
              <a:gd name="connsiteY46" fmla="*/ 406653 h 1794183"/>
              <a:gd name="connsiteX47" fmla="*/ 1963973 w 4118776"/>
              <a:gd name="connsiteY47" fmla="*/ 382799 h 1794183"/>
              <a:gd name="connsiteX48" fmla="*/ 1963973 w 4118776"/>
              <a:gd name="connsiteY48" fmla="*/ 382799 h 1794183"/>
              <a:gd name="connsiteX49" fmla="*/ 2027583 w 4118776"/>
              <a:gd name="connsiteY49" fmla="*/ 358945 h 1794183"/>
              <a:gd name="connsiteX50" fmla="*/ 2051437 w 4118776"/>
              <a:gd name="connsiteY50" fmla="*/ 350993 h 1794183"/>
              <a:gd name="connsiteX51" fmla="*/ 2107096 w 4118776"/>
              <a:gd name="connsiteY51" fmla="*/ 358945 h 1794183"/>
              <a:gd name="connsiteX52" fmla="*/ 2162755 w 4118776"/>
              <a:gd name="connsiteY52" fmla="*/ 358945 h 1794183"/>
              <a:gd name="connsiteX53" fmla="*/ 2162755 w 4118776"/>
              <a:gd name="connsiteY53" fmla="*/ 358945 h 1794183"/>
              <a:gd name="connsiteX54" fmla="*/ 2226366 w 4118776"/>
              <a:gd name="connsiteY54" fmla="*/ 358945 h 1794183"/>
              <a:gd name="connsiteX55" fmla="*/ 2361538 w 4118776"/>
              <a:gd name="connsiteY55" fmla="*/ 398701 h 1794183"/>
              <a:gd name="connsiteX56" fmla="*/ 2472856 w 4118776"/>
              <a:gd name="connsiteY56" fmla="*/ 478214 h 1794183"/>
              <a:gd name="connsiteX57" fmla="*/ 2472856 w 4118776"/>
              <a:gd name="connsiteY57" fmla="*/ 478214 h 1794183"/>
              <a:gd name="connsiteX58" fmla="*/ 2615979 w 4118776"/>
              <a:gd name="connsiteY58" fmla="*/ 478214 h 1794183"/>
              <a:gd name="connsiteX59" fmla="*/ 2615979 w 4118776"/>
              <a:gd name="connsiteY59" fmla="*/ 478214 h 1794183"/>
              <a:gd name="connsiteX60" fmla="*/ 2782957 w 4118776"/>
              <a:gd name="connsiteY60" fmla="*/ 335091 h 1794183"/>
              <a:gd name="connsiteX61" fmla="*/ 2838616 w 4118776"/>
              <a:gd name="connsiteY61" fmla="*/ 295334 h 1794183"/>
              <a:gd name="connsiteX62" fmla="*/ 2862470 w 4118776"/>
              <a:gd name="connsiteY62" fmla="*/ 263529 h 1794183"/>
              <a:gd name="connsiteX63" fmla="*/ 2886324 w 4118776"/>
              <a:gd name="connsiteY63" fmla="*/ 239675 h 1794183"/>
              <a:gd name="connsiteX64" fmla="*/ 2859143 w 4118776"/>
              <a:gd name="connsiteY64" fmla="*/ 216025 h 1794183"/>
              <a:gd name="connsiteX65" fmla="*/ 3003159 w 4118776"/>
              <a:gd name="connsiteY65" fmla="*/ 216025 h 1794183"/>
              <a:gd name="connsiteX66" fmla="*/ 3003159 w 4118776"/>
              <a:gd name="connsiteY66" fmla="*/ 216025 h 1794183"/>
              <a:gd name="connsiteX67" fmla="*/ 3147175 w 4118776"/>
              <a:gd name="connsiteY67" fmla="*/ 144017 h 1794183"/>
              <a:gd name="connsiteX68" fmla="*/ 4118776 w 4118776"/>
              <a:gd name="connsiteY68" fmla="*/ 0 h 1794183"/>
              <a:gd name="connsiteX0" fmla="*/ 0 w 4118776"/>
              <a:gd name="connsiteY0" fmla="*/ 1185880 h 1794183"/>
              <a:gd name="connsiteX1" fmla="*/ 389614 w 4118776"/>
              <a:gd name="connsiteY1" fmla="*/ 1209734 h 1794183"/>
              <a:gd name="connsiteX2" fmla="*/ 500933 w 4118776"/>
              <a:gd name="connsiteY2" fmla="*/ 1257442 h 1794183"/>
              <a:gd name="connsiteX3" fmla="*/ 659959 w 4118776"/>
              <a:gd name="connsiteY3" fmla="*/ 1408517 h 1794183"/>
              <a:gd name="connsiteX4" fmla="*/ 707666 w 4118776"/>
              <a:gd name="connsiteY4" fmla="*/ 1559592 h 1794183"/>
              <a:gd name="connsiteX5" fmla="*/ 731520 w 4118776"/>
              <a:gd name="connsiteY5" fmla="*/ 1702715 h 1794183"/>
              <a:gd name="connsiteX6" fmla="*/ 882595 w 4118776"/>
              <a:gd name="connsiteY6" fmla="*/ 1766326 h 1794183"/>
              <a:gd name="connsiteX7" fmla="*/ 1144988 w 4118776"/>
              <a:gd name="connsiteY7" fmla="*/ 1782228 h 1794183"/>
              <a:gd name="connsiteX8" fmla="*/ 1144988 w 4118776"/>
              <a:gd name="connsiteY8" fmla="*/ 1782228 h 1794183"/>
              <a:gd name="connsiteX9" fmla="*/ 1311966 w 4118776"/>
              <a:gd name="connsiteY9" fmla="*/ 1662959 h 1794183"/>
              <a:gd name="connsiteX10" fmla="*/ 1288112 w 4118776"/>
              <a:gd name="connsiteY10" fmla="*/ 1400566 h 1794183"/>
              <a:gd name="connsiteX11" fmla="*/ 1208599 w 4118776"/>
              <a:gd name="connsiteY11" fmla="*/ 1336955 h 1794183"/>
              <a:gd name="connsiteX12" fmla="*/ 1073426 w 4118776"/>
              <a:gd name="connsiteY12" fmla="*/ 1321053 h 1794183"/>
              <a:gd name="connsiteX13" fmla="*/ 906449 w 4118776"/>
              <a:gd name="connsiteY13" fmla="*/ 1321053 h 1794183"/>
              <a:gd name="connsiteX14" fmla="*/ 898498 w 4118776"/>
              <a:gd name="connsiteY14" fmla="*/ 1297199 h 1794183"/>
              <a:gd name="connsiteX15" fmla="*/ 826936 w 4118776"/>
              <a:gd name="connsiteY15" fmla="*/ 1273345 h 1794183"/>
              <a:gd name="connsiteX16" fmla="*/ 795131 w 4118776"/>
              <a:gd name="connsiteY16" fmla="*/ 1241539 h 1794183"/>
              <a:gd name="connsiteX17" fmla="*/ 683813 w 4118776"/>
              <a:gd name="connsiteY17" fmla="*/ 1146124 h 1794183"/>
              <a:gd name="connsiteX18" fmla="*/ 683813 w 4118776"/>
              <a:gd name="connsiteY18" fmla="*/ 1010952 h 1794183"/>
              <a:gd name="connsiteX19" fmla="*/ 698904 w 4118776"/>
              <a:gd name="connsiteY19" fmla="*/ 936104 h 1794183"/>
              <a:gd name="connsiteX20" fmla="*/ 770912 w 4118776"/>
              <a:gd name="connsiteY20" fmla="*/ 936104 h 1794183"/>
              <a:gd name="connsiteX21" fmla="*/ 723569 w 4118776"/>
              <a:gd name="connsiteY21" fmla="*/ 931439 h 1794183"/>
              <a:gd name="connsiteX22" fmla="*/ 698904 w 4118776"/>
              <a:gd name="connsiteY22" fmla="*/ 936104 h 1794183"/>
              <a:gd name="connsiteX23" fmla="*/ 731520 w 4118776"/>
              <a:gd name="connsiteY23" fmla="*/ 931439 h 1794183"/>
              <a:gd name="connsiteX24" fmla="*/ 698904 w 4118776"/>
              <a:gd name="connsiteY24" fmla="*/ 936104 h 1794183"/>
              <a:gd name="connsiteX25" fmla="*/ 770912 w 4118776"/>
              <a:gd name="connsiteY25" fmla="*/ 936104 h 1794183"/>
              <a:gd name="connsiteX26" fmla="*/ 922352 w 4118776"/>
              <a:gd name="connsiteY26" fmla="*/ 931439 h 1794183"/>
              <a:gd name="connsiteX27" fmla="*/ 1049573 w 4118776"/>
              <a:gd name="connsiteY27" fmla="*/ 987098 h 1794183"/>
              <a:gd name="connsiteX28" fmla="*/ 1176793 w 4118776"/>
              <a:gd name="connsiteY28" fmla="*/ 979146 h 1794183"/>
              <a:gd name="connsiteX29" fmla="*/ 1208599 w 4118776"/>
              <a:gd name="connsiteY29" fmla="*/ 955293 h 1794183"/>
              <a:gd name="connsiteX30" fmla="*/ 1208599 w 4118776"/>
              <a:gd name="connsiteY30" fmla="*/ 859877 h 1794183"/>
              <a:gd name="connsiteX31" fmla="*/ 1208599 w 4118776"/>
              <a:gd name="connsiteY31" fmla="*/ 756510 h 1794183"/>
              <a:gd name="connsiteX32" fmla="*/ 1208599 w 4118776"/>
              <a:gd name="connsiteY32" fmla="*/ 756510 h 1794183"/>
              <a:gd name="connsiteX33" fmla="*/ 1160891 w 4118776"/>
              <a:gd name="connsiteY33" fmla="*/ 732656 h 1794183"/>
              <a:gd name="connsiteX34" fmla="*/ 1176793 w 4118776"/>
              <a:gd name="connsiteY34" fmla="*/ 661094 h 1794183"/>
              <a:gd name="connsiteX35" fmla="*/ 1184745 w 4118776"/>
              <a:gd name="connsiteY35" fmla="*/ 597484 h 1794183"/>
              <a:gd name="connsiteX36" fmla="*/ 1184745 w 4118776"/>
              <a:gd name="connsiteY36" fmla="*/ 597484 h 1794183"/>
              <a:gd name="connsiteX37" fmla="*/ 1256306 w 4118776"/>
              <a:gd name="connsiteY37" fmla="*/ 565679 h 1794183"/>
              <a:gd name="connsiteX38" fmla="*/ 1304014 w 4118776"/>
              <a:gd name="connsiteY38" fmla="*/ 541825 h 1794183"/>
              <a:gd name="connsiteX39" fmla="*/ 1415333 w 4118776"/>
              <a:gd name="connsiteY39" fmla="*/ 533873 h 1794183"/>
              <a:gd name="connsiteX40" fmla="*/ 1415333 w 4118776"/>
              <a:gd name="connsiteY40" fmla="*/ 533873 h 1794183"/>
              <a:gd name="connsiteX41" fmla="*/ 1550505 w 4118776"/>
              <a:gd name="connsiteY41" fmla="*/ 502068 h 1794183"/>
              <a:gd name="connsiteX42" fmla="*/ 1796995 w 4118776"/>
              <a:gd name="connsiteY42" fmla="*/ 517971 h 1794183"/>
              <a:gd name="connsiteX43" fmla="*/ 1796995 w 4118776"/>
              <a:gd name="connsiteY43" fmla="*/ 517971 h 1794183"/>
              <a:gd name="connsiteX44" fmla="*/ 1876508 w 4118776"/>
              <a:gd name="connsiteY44" fmla="*/ 478214 h 1794183"/>
              <a:gd name="connsiteX45" fmla="*/ 1932167 w 4118776"/>
              <a:gd name="connsiteY45" fmla="*/ 438458 h 1794183"/>
              <a:gd name="connsiteX46" fmla="*/ 1956021 w 4118776"/>
              <a:gd name="connsiteY46" fmla="*/ 406653 h 1794183"/>
              <a:gd name="connsiteX47" fmla="*/ 1963973 w 4118776"/>
              <a:gd name="connsiteY47" fmla="*/ 382799 h 1794183"/>
              <a:gd name="connsiteX48" fmla="*/ 1963973 w 4118776"/>
              <a:gd name="connsiteY48" fmla="*/ 382799 h 1794183"/>
              <a:gd name="connsiteX49" fmla="*/ 2027583 w 4118776"/>
              <a:gd name="connsiteY49" fmla="*/ 358945 h 1794183"/>
              <a:gd name="connsiteX50" fmla="*/ 2051437 w 4118776"/>
              <a:gd name="connsiteY50" fmla="*/ 350993 h 1794183"/>
              <a:gd name="connsiteX51" fmla="*/ 2107096 w 4118776"/>
              <a:gd name="connsiteY51" fmla="*/ 358945 h 1794183"/>
              <a:gd name="connsiteX52" fmla="*/ 2162755 w 4118776"/>
              <a:gd name="connsiteY52" fmla="*/ 358945 h 1794183"/>
              <a:gd name="connsiteX53" fmla="*/ 2162755 w 4118776"/>
              <a:gd name="connsiteY53" fmla="*/ 358945 h 1794183"/>
              <a:gd name="connsiteX54" fmla="*/ 2226366 w 4118776"/>
              <a:gd name="connsiteY54" fmla="*/ 358945 h 1794183"/>
              <a:gd name="connsiteX55" fmla="*/ 2361538 w 4118776"/>
              <a:gd name="connsiteY55" fmla="*/ 398701 h 1794183"/>
              <a:gd name="connsiteX56" fmla="*/ 2472856 w 4118776"/>
              <a:gd name="connsiteY56" fmla="*/ 478214 h 1794183"/>
              <a:gd name="connsiteX57" fmla="*/ 2472856 w 4118776"/>
              <a:gd name="connsiteY57" fmla="*/ 478214 h 1794183"/>
              <a:gd name="connsiteX58" fmla="*/ 2615979 w 4118776"/>
              <a:gd name="connsiteY58" fmla="*/ 478214 h 1794183"/>
              <a:gd name="connsiteX59" fmla="*/ 2615979 w 4118776"/>
              <a:gd name="connsiteY59" fmla="*/ 478214 h 1794183"/>
              <a:gd name="connsiteX60" fmla="*/ 2782957 w 4118776"/>
              <a:gd name="connsiteY60" fmla="*/ 335091 h 1794183"/>
              <a:gd name="connsiteX61" fmla="*/ 2838616 w 4118776"/>
              <a:gd name="connsiteY61" fmla="*/ 295334 h 1794183"/>
              <a:gd name="connsiteX62" fmla="*/ 2862470 w 4118776"/>
              <a:gd name="connsiteY62" fmla="*/ 263529 h 1794183"/>
              <a:gd name="connsiteX63" fmla="*/ 2859143 w 4118776"/>
              <a:gd name="connsiteY63" fmla="*/ 288033 h 1794183"/>
              <a:gd name="connsiteX64" fmla="*/ 2859143 w 4118776"/>
              <a:gd name="connsiteY64" fmla="*/ 216025 h 1794183"/>
              <a:gd name="connsiteX65" fmla="*/ 3003159 w 4118776"/>
              <a:gd name="connsiteY65" fmla="*/ 216025 h 1794183"/>
              <a:gd name="connsiteX66" fmla="*/ 3003159 w 4118776"/>
              <a:gd name="connsiteY66" fmla="*/ 216025 h 1794183"/>
              <a:gd name="connsiteX67" fmla="*/ 3147175 w 4118776"/>
              <a:gd name="connsiteY67" fmla="*/ 144017 h 1794183"/>
              <a:gd name="connsiteX68" fmla="*/ 4118776 w 4118776"/>
              <a:gd name="connsiteY68" fmla="*/ 0 h 1794183"/>
              <a:gd name="connsiteX0" fmla="*/ 0 w 4118776"/>
              <a:gd name="connsiteY0" fmla="*/ 1185880 h 1794183"/>
              <a:gd name="connsiteX1" fmla="*/ 389614 w 4118776"/>
              <a:gd name="connsiteY1" fmla="*/ 1209734 h 1794183"/>
              <a:gd name="connsiteX2" fmla="*/ 500933 w 4118776"/>
              <a:gd name="connsiteY2" fmla="*/ 1257442 h 1794183"/>
              <a:gd name="connsiteX3" fmla="*/ 659959 w 4118776"/>
              <a:gd name="connsiteY3" fmla="*/ 1408517 h 1794183"/>
              <a:gd name="connsiteX4" fmla="*/ 707666 w 4118776"/>
              <a:gd name="connsiteY4" fmla="*/ 1559592 h 1794183"/>
              <a:gd name="connsiteX5" fmla="*/ 731520 w 4118776"/>
              <a:gd name="connsiteY5" fmla="*/ 1702715 h 1794183"/>
              <a:gd name="connsiteX6" fmla="*/ 882595 w 4118776"/>
              <a:gd name="connsiteY6" fmla="*/ 1766326 h 1794183"/>
              <a:gd name="connsiteX7" fmla="*/ 1144988 w 4118776"/>
              <a:gd name="connsiteY7" fmla="*/ 1782228 h 1794183"/>
              <a:gd name="connsiteX8" fmla="*/ 1144988 w 4118776"/>
              <a:gd name="connsiteY8" fmla="*/ 1782228 h 1794183"/>
              <a:gd name="connsiteX9" fmla="*/ 1311966 w 4118776"/>
              <a:gd name="connsiteY9" fmla="*/ 1662959 h 1794183"/>
              <a:gd name="connsiteX10" fmla="*/ 1288112 w 4118776"/>
              <a:gd name="connsiteY10" fmla="*/ 1400566 h 1794183"/>
              <a:gd name="connsiteX11" fmla="*/ 1208599 w 4118776"/>
              <a:gd name="connsiteY11" fmla="*/ 1336955 h 1794183"/>
              <a:gd name="connsiteX12" fmla="*/ 1073426 w 4118776"/>
              <a:gd name="connsiteY12" fmla="*/ 1321053 h 1794183"/>
              <a:gd name="connsiteX13" fmla="*/ 906449 w 4118776"/>
              <a:gd name="connsiteY13" fmla="*/ 1321053 h 1794183"/>
              <a:gd name="connsiteX14" fmla="*/ 898498 w 4118776"/>
              <a:gd name="connsiteY14" fmla="*/ 1297199 h 1794183"/>
              <a:gd name="connsiteX15" fmla="*/ 826936 w 4118776"/>
              <a:gd name="connsiteY15" fmla="*/ 1273345 h 1794183"/>
              <a:gd name="connsiteX16" fmla="*/ 795131 w 4118776"/>
              <a:gd name="connsiteY16" fmla="*/ 1241539 h 1794183"/>
              <a:gd name="connsiteX17" fmla="*/ 683813 w 4118776"/>
              <a:gd name="connsiteY17" fmla="*/ 1146124 h 1794183"/>
              <a:gd name="connsiteX18" fmla="*/ 683813 w 4118776"/>
              <a:gd name="connsiteY18" fmla="*/ 1010952 h 1794183"/>
              <a:gd name="connsiteX19" fmla="*/ 698904 w 4118776"/>
              <a:gd name="connsiteY19" fmla="*/ 936104 h 1794183"/>
              <a:gd name="connsiteX20" fmla="*/ 770912 w 4118776"/>
              <a:gd name="connsiteY20" fmla="*/ 936104 h 1794183"/>
              <a:gd name="connsiteX21" fmla="*/ 723569 w 4118776"/>
              <a:gd name="connsiteY21" fmla="*/ 931439 h 1794183"/>
              <a:gd name="connsiteX22" fmla="*/ 698904 w 4118776"/>
              <a:gd name="connsiteY22" fmla="*/ 936104 h 1794183"/>
              <a:gd name="connsiteX23" fmla="*/ 731520 w 4118776"/>
              <a:gd name="connsiteY23" fmla="*/ 931439 h 1794183"/>
              <a:gd name="connsiteX24" fmla="*/ 698904 w 4118776"/>
              <a:gd name="connsiteY24" fmla="*/ 936104 h 1794183"/>
              <a:gd name="connsiteX25" fmla="*/ 770912 w 4118776"/>
              <a:gd name="connsiteY25" fmla="*/ 936104 h 1794183"/>
              <a:gd name="connsiteX26" fmla="*/ 922352 w 4118776"/>
              <a:gd name="connsiteY26" fmla="*/ 931439 h 1794183"/>
              <a:gd name="connsiteX27" fmla="*/ 1049573 w 4118776"/>
              <a:gd name="connsiteY27" fmla="*/ 987098 h 1794183"/>
              <a:gd name="connsiteX28" fmla="*/ 1176793 w 4118776"/>
              <a:gd name="connsiteY28" fmla="*/ 979146 h 1794183"/>
              <a:gd name="connsiteX29" fmla="*/ 1208599 w 4118776"/>
              <a:gd name="connsiteY29" fmla="*/ 955293 h 1794183"/>
              <a:gd name="connsiteX30" fmla="*/ 1208599 w 4118776"/>
              <a:gd name="connsiteY30" fmla="*/ 859877 h 1794183"/>
              <a:gd name="connsiteX31" fmla="*/ 1208599 w 4118776"/>
              <a:gd name="connsiteY31" fmla="*/ 756510 h 1794183"/>
              <a:gd name="connsiteX32" fmla="*/ 1208599 w 4118776"/>
              <a:gd name="connsiteY32" fmla="*/ 756510 h 1794183"/>
              <a:gd name="connsiteX33" fmla="*/ 1160891 w 4118776"/>
              <a:gd name="connsiteY33" fmla="*/ 732656 h 1794183"/>
              <a:gd name="connsiteX34" fmla="*/ 1176793 w 4118776"/>
              <a:gd name="connsiteY34" fmla="*/ 661094 h 1794183"/>
              <a:gd name="connsiteX35" fmla="*/ 1184745 w 4118776"/>
              <a:gd name="connsiteY35" fmla="*/ 597484 h 1794183"/>
              <a:gd name="connsiteX36" fmla="*/ 1184745 w 4118776"/>
              <a:gd name="connsiteY36" fmla="*/ 597484 h 1794183"/>
              <a:gd name="connsiteX37" fmla="*/ 1256306 w 4118776"/>
              <a:gd name="connsiteY37" fmla="*/ 565679 h 1794183"/>
              <a:gd name="connsiteX38" fmla="*/ 1304014 w 4118776"/>
              <a:gd name="connsiteY38" fmla="*/ 541825 h 1794183"/>
              <a:gd name="connsiteX39" fmla="*/ 1415333 w 4118776"/>
              <a:gd name="connsiteY39" fmla="*/ 533873 h 1794183"/>
              <a:gd name="connsiteX40" fmla="*/ 1415333 w 4118776"/>
              <a:gd name="connsiteY40" fmla="*/ 533873 h 1794183"/>
              <a:gd name="connsiteX41" fmla="*/ 1550505 w 4118776"/>
              <a:gd name="connsiteY41" fmla="*/ 502068 h 1794183"/>
              <a:gd name="connsiteX42" fmla="*/ 1796995 w 4118776"/>
              <a:gd name="connsiteY42" fmla="*/ 517971 h 1794183"/>
              <a:gd name="connsiteX43" fmla="*/ 1796995 w 4118776"/>
              <a:gd name="connsiteY43" fmla="*/ 517971 h 1794183"/>
              <a:gd name="connsiteX44" fmla="*/ 1876508 w 4118776"/>
              <a:gd name="connsiteY44" fmla="*/ 478214 h 1794183"/>
              <a:gd name="connsiteX45" fmla="*/ 1932167 w 4118776"/>
              <a:gd name="connsiteY45" fmla="*/ 438458 h 1794183"/>
              <a:gd name="connsiteX46" fmla="*/ 1956021 w 4118776"/>
              <a:gd name="connsiteY46" fmla="*/ 406653 h 1794183"/>
              <a:gd name="connsiteX47" fmla="*/ 1963973 w 4118776"/>
              <a:gd name="connsiteY47" fmla="*/ 382799 h 1794183"/>
              <a:gd name="connsiteX48" fmla="*/ 1963973 w 4118776"/>
              <a:gd name="connsiteY48" fmla="*/ 382799 h 1794183"/>
              <a:gd name="connsiteX49" fmla="*/ 2027583 w 4118776"/>
              <a:gd name="connsiteY49" fmla="*/ 358945 h 1794183"/>
              <a:gd name="connsiteX50" fmla="*/ 2051437 w 4118776"/>
              <a:gd name="connsiteY50" fmla="*/ 350993 h 1794183"/>
              <a:gd name="connsiteX51" fmla="*/ 2107096 w 4118776"/>
              <a:gd name="connsiteY51" fmla="*/ 358945 h 1794183"/>
              <a:gd name="connsiteX52" fmla="*/ 2162755 w 4118776"/>
              <a:gd name="connsiteY52" fmla="*/ 358945 h 1794183"/>
              <a:gd name="connsiteX53" fmla="*/ 2162755 w 4118776"/>
              <a:gd name="connsiteY53" fmla="*/ 358945 h 1794183"/>
              <a:gd name="connsiteX54" fmla="*/ 2226366 w 4118776"/>
              <a:gd name="connsiteY54" fmla="*/ 358945 h 1794183"/>
              <a:gd name="connsiteX55" fmla="*/ 2361538 w 4118776"/>
              <a:gd name="connsiteY55" fmla="*/ 398701 h 1794183"/>
              <a:gd name="connsiteX56" fmla="*/ 2472856 w 4118776"/>
              <a:gd name="connsiteY56" fmla="*/ 478214 h 1794183"/>
              <a:gd name="connsiteX57" fmla="*/ 2472856 w 4118776"/>
              <a:gd name="connsiteY57" fmla="*/ 478214 h 1794183"/>
              <a:gd name="connsiteX58" fmla="*/ 2615979 w 4118776"/>
              <a:gd name="connsiteY58" fmla="*/ 478214 h 1794183"/>
              <a:gd name="connsiteX59" fmla="*/ 2615979 w 4118776"/>
              <a:gd name="connsiteY59" fmla="*/ 478214 h 1794183"/>
              <a:gd name="connsiteX60" fmla="*/ 2782957 w 4118776"/>
              <a:gd name="connsiteY60" fmla="*/ 335091 h 1794183"/>
              <a:gd name="connsiteX61" fmla="*/ 2838616 w 4118776"/>
              <a:gd name="connsiteY61" fmla="*/ 295334 h 1794183"/>
              <a:gd name="connsiteX62" fmla="*/ 2862470 w 4118776"/>
              <a:gd name="connsiteY62" fmla="*/ 263529 h 1794183"/>
              <a:gd name="connsiteX63" fmla="*/ 2859143 w 4118776"/>
              <a:gd name="connsiteY63" fmla="*/ 288033 h 1794183"/>
              <a:gd name="connsiteX64" fmla="*/ 2859143 w 4118776"/>
              <a:gd name="connsiteY64" fmla="*/ 288033 h 1794183"/>
              <a:gd name="connsiteX65" fmla="*/ 3003159 w 4118776"/>
              <a:gd name="connsiteY65" fmla="*/ 216025 h 1794183"/>
              <a:gd name="connsiteX66" fmla="*/ 3003159 w 4118776"/>
              <a:gd name="connsiteY66" fmla="*/ 216025 h 1794183"/>
              <a:gd name="connsiteX67" fmla="*/ 3147175 w 4118776"/>
              <a:gd name="connsiteY67" fmla="*/ 144017 h 1794183"/>
              <a:gd name="connsiteX68" fmla="*/ 4118776 w 4118776"/>
              <a:gd name="connsiteY68" fmla="*/ 0 h 1794183"/>
              <a:gd name="connsiteX0" fmla="*/ 0 w 4118776"/>
              <a:gd name="connsiteY0" fmla="*/ 1185880 h 1794183"/>
              <a:gd name="connsiteX1" fmla="*/ 389614 w 4118776"/>
              <a:gd name="connsiteY1" fmla="*/ 1209734 h 1794183"/>
              <a:gd name="connsiteX2" fmla="*/ 500933 w 4118776"/>
              <a:gd name="connsiteY2" fmla="*/ 1257442 h 1794183"/>
              <a:gd name="connsiteX3" fmla="*/ 659959 w 4118776"/>
              <a:gd name="connsiteY3" fmla="*/ 1408517 h 1794183"/>
              <a:gd name="connsiteX4" fmla="*/ 707666 w 4118776"/>
              <a:gd name="connsiteY4" fmla="*/ 1559592 h 1794183"/>
              <a:gd name="connsiteX5" fmla="*/ 731520 w 4118776"/>
              <a:gd name="connsiteY5" fmla="*/ 1702715 h 1794183"/>
              <a:gd name="connsiteX6" fmla="*/ 882595 w 4118776"/>
              <a:gd name="connsiteY6" fmla="*/ 1766326 h 1794183"/>
              <a:gd name="connsiteX7" fmla="*/ 1144988 w 4118776"/>
              <a:gd name="connsiteY7" fmla="*/ 1782228 h 1794183"/>
              <a:gd name="connsiteX8" fmla="*/ 1144988 w 4118776"/>
              <a:gd name="connsiteY8" fmla="*/ 1782228 h 1794183"/>
              <a:gd name="connsiteX9" fmla="*/ 1311966 w 4118776"/>
              <a:gd name="connsiteY9" fmla="*/ 1662959 h 1794183"/>
              <a:gd name="connsiteX10" fmla="*/ 1288112 w 4118776"/>
              <a:gd name="connsiteY10" fmla="*/ 1400566 h 1794183"/>
              <a:gd name="connsiteX11" fmla="*/ 1208599 w 4118776"/>
              <a:gd name="connsiteY11" fmla="*/ 1336955 h 1794183"/>
              <a:gd name="connsiteX12" fmla="*/ 1073426 w 4118776"/>
              <a:gd name="connsiteY12" fmla="*/ 1321053 h 1794183"/>
              <a:gd name="connsiteX13" fmla="*/ 906449 w 4118776"/>
              <a:gd name="connsiteY13" fmla="*/ 1321053 h 1794183"/>
              <a:gd name="connsiteX14" fmla="*/ 898498 w 4118776"/>
              <a:gd name="connsiteY14" fmla="*/ 1297199 h 1794183"/>
              <a:gd name="connsiteX15" fmla="*/ 826936 w 4118776"/>
              <a:gd name="connsiteY15" fmla="*/ 1273345 h 1794183"/>
              <a:gd name="connsiteX16" fmla="*/ 795131 w 4118776"/>
              <a:gd name="connsiteY16" fmla="*/ 1241539 h 1794183"/>
              <a:gd name="connsiteX17" fmla="*/ 683813 w 4118776"/>
              <a:gd name="connsiteY17" fmla="*/ 1146124 h 1794183"/>
              <a:gd name="connsiteX18" fmla="*/ 683813 w 4118776"/>
              <a:gd name="connsiteY18" fmla="*/ 1010952 h 1794183"/>
              <a:gd name="connsiteX19" fmla="*/ 698904 w 4118776"/>
              <a:gd name="connsiteY19" fmla="*/ 936104 h 1794183"/>
              <a:gd name="connsiteX20" fmla="*/ 770912 w 4118776"/>
              <a:gd name="connsiteY20" fmla="*/ 936104 h 1794183"/>
              <a:gd name="connsiteX21" fmla="*/ 723569 w 4118776"/>
              <a:gd name="connsiteY21" fmla="*/ 931439 h 1794183"/>
              <a:gd name="connsiteX22" fmla="*/ 698904 w 4118776"/>
              <a:gd name="connsiteY22" fmla="*/ 936104 h 1794183"/>
              <a:gd name="connsiteX23" fmla="*/ 731520 w 4118776"/>
              <a:gd name="connsiteY23" fmla="*/ 931439 h 1794183"/>
              <a:gd name="connsiteX24" fmla="*/ 698904 w 4118776"/>
              <a:gd name="connsiteY24" fmla="*/ 936104 h 1794183"/>
              <a:gd name="connsiteX25" fmla="*/ 770912 w 4118776"/>
              <a:gd name="connsiteY25" fmla="*/ 936104 h 1794183"/>
              <a:gd name="connsiteX26" fmla="*/ 922352 w 4118776"/>
              <a:gd name="connsiteY26" fmla="*/ 931439 h 1794183"/>
              <a:gd name="connsiteX27" fmla="*/ 1049573 w 4118776"/>
              <a:gd name="connsiteY27" fmla="*/ 987098 h 1794183"/>
              <a:gd name="connsiteX28" fmla="*/ 1176793 w 4118776"/>
              <a:gd name="connsiteY28" fmla="*/ 979146 h 1794183"/>
              <a:gd name="connsiteX29" fmla="*/ 1208599 w 4118776"/>
              <a:gd name="connsiteY29" fmla="*/ 955293 h 1794183"/>
              <a:gd name="connsiteX30" fmla="*/ 1208599 w 4118776"/>
              <a:gd name="connsiteY30" fmla="*/ 859877 h 1794183"/>
              <a:gd name="connsiteX31" fmla="*/ 1208599 w 4118776"/>
              <a:gd name="connsiteY31" fmla="*/ 756510 h 1794183"/>
              <a:gd name="connsiteX32" fmla="*/ 1208599 w 4118776"/>
              <a:gd name="connsiteY32" fmla="*/ 756510 h 1794183"/>
              <a:gd name="connsiteX33" fmla="*/ 1160891 w 4118776"/>
              <a:gd name="connsiteY33" fmla="*/ 732656 h 1794183"/>
              <a:gd name="connsiteX34" fmla="*/ 1176793 w 4118776"/>
              <a:gd name="connsiteY34" fmla="*/ 661094 h 1794183"/>
              <a:gd name="connsiteX35" fmla="*/ 1184745 w 4118776"/>
              <a:gd name="connsiteY35" fmla="*/ 597484 h 1794183"/>
              <a:gd name="connsiteX36" fmla="*/ 1184745 w 4118776"/>
              <a:gd name="connsiteY36" fmla="*/ 597484 h 1794183"/>
              <a:gd name="connsiteX37" fmla="*/ 1256306 w 4118776"/>
              <a:gd name="connsiteY37" fmla="*/ 565679 h 1794183"/>
              <a:gd name="connsiteX38" fmla="*/ 1304014 w 4118776"/>
              <a:gd name="connsiteY38" fmla="*/ 541825 h 1794183"/>
              <a:gd name="connsiteX39" fmla="*/ 1415333 w 4118776"/>
              <a:gd name="connsiteY39" fmla="*/ 533873 h 1794183"/>
              <a:gd name="connsiteX40" fmla="*/ 1415333 w 4118776"/>
              <a:gd name="connsiteY40" fmla="*/ 533873 h 1794183"/>
              <a:gd name="connsiteX41" fmla="*/ 1550505 w 4118776"/>
              <a:gd name="connsiteY41" fmla="*/ 502068 h 1794183"/>
              <a:gd name="connsiteX42" fmla="*/ 1796995 w 4118776"/>
              <a:gd name="connsiteY42" fmla="*/ 517971 h 1794183"/>
              <a:gd name="connsiteX43" fmla="*/ 1796995 w 4118776"/>
              <a:gd name="connsiteY43" fmla="*/ 517971 h 1794183"/>
              <a:gd name="connsiteX44" fmla="*/ 1876508 w 4118776"/>
              <a:gd name="connsiteY44" fmla="*/ 478214 h 1794183"/>
              <a:gd name="connsiteX45" fmla="*/ 1932167 w 4118776"/>
              <a:gd name="connsiteY45" fmla="*/ 438458 h 1794183"/>
              <a:gd name="connsiteX46" fmla="*/ 1956021 w 4118776"/>
              <a:gd name="connsiteY46" fmla="*/ 406653 h 1794183"/>
              <a:gd name="connsiteX47" fmla="*/ 1963973 w 4118776"/>
              <a:gd name="connsiteY47" fmla="*/ 382799 h 1794183"/>
              <a:gd name="connsiteX48" fmla="*/ 1963973 w 4118776"/>
              <a:gd name="connsiteY48" fmla="*/ 382799 h 1794183"/>
              <a:gd name="connsiteX49" fmla="*/ 2027583 w 4118776"/>
              <a:gd name="connsiteY49" fmla="*/ 358945 h 1794183"/>
              <a:gd name="connsiteX50" fmla="*/ 2051437 w 4118776"/>
              <a:gd name="connsiteY50" fmla="*/ 350993 h 1794183"/>
              <a:gd name="connsiteX51" fmla="*/ 2107096 w 4118776"/>
              <a:gd name="connsiteY51" fmla="*/ 358945 h 1794183"/>
              <a:gd name="connsiteX52" fmla="*/ 2162755 w 4118776"/>
              <a:gd name="connsiteY52" fmla="*/ 358945 h 1794183"/>
              <a:gd name="connsiteX53" fmla="*/ 2162755 w 4118776"/>
              <a:gd name="connsiteY53" fmla="*/ 358945 h 1794183"/>
              <a:gd name="connsiteX54" fmla="*/ 2226366 w 4118776"/>
              <a:gd name="connsiteY54" fmla="*/ 358945 h 1794183"/>
              <a:gd name="connsiteX55" fmla="*/ 2361538 w 4118776"/>
              <a:gd name="connsiteY55" fmla="*/ 398701 h 1794183"/>
              <a:gd name="connsiteX56" fmla="*/ 2472856 w 4118776"/>
              <a:gd name="connsiteY56" fmla="*/ 478214 h 1794183"/>
              <a:gd name="connsiteX57" fmla="*/ 2472856 w 4118776"/>
              <a:gd name="connsiteY57" fmla="*/ 478214 h 1794183"/>
              <a:gd name="connsiteX58" fmla="*/ 2615979 w 4118776"/>
              <a:gd name="connsiteY58" fmla="*/ 478214 h 1794183"/>
              <a:gd name="connsiteX59" fmla="*/ 2615979 w 4118776"/>
              <a:gd name="connsiteY59" fmla="*/ 478214 h 1794183"/>
              <a:gd name="connsiteX60" fmla="*/ 2782957 w 4118776"/>
              <a:gd name="connsiteY60" fmla="*/ 335091 h 1794183"/>
              <a:gd name="connsiteX61" fmla="*/ 2838616 w 4118776"/>
              <a:gd name="connsiteY61" fmla="*/ 295334 h 1794183"/>
              <a:gd name="connsiteX62" fmla="*/ 2862470 w 4118776"/>
              <a:gd name="connsiteY62" fmla="*/ 263529 h 1794183"/>
              <a:gd name="connsiteX63" fmla="*/ 2859143 w 4118776"/>
              <a:gd name="connsiteY63" fmla="*/ 288033 h 1794183"/>
              <a:gd name="connsiteX64" fmla="*/ 2859143 w 4118776"/>
              <a:gd name="connsiteY64" fmla="*/ 288033 h 1794183"/>
              <a:gd name="connsiteX65" fmla="*/ 3003159 w 4118776"/>
              <a:gd name="connsiteY65" fmla="*/ 216025 h 1794183"/>
              <a:gd name="connsiteX66" fmla="*/ 3003159 w 4118776"/>
              <a:gd name="connsiteY66" fmla="*/ 216025 h 1794183"/>
              <a:gd name="connsiteX67" fmla="*/ 3363199 w 4118776"/>
              <a:gd name="connsiteY67" fmla="*/ 72009 h 1794183"/>
              <a:gd name="connsiteX68" fmla="*/ 4118776 w 4118776"/>
              <a:gd name="connsiteY68" fmla="*/ 0 h 17941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</a:cxnLst>
            <a:rect l="l" t="t" r="r" b="b"/>
            <a:pathLst>
              <a:path w="4118776" h="1794183">
                <a:moveTo>
                  <a:pt x="0" y="1185880"/>
                </a:moveTo>
                <a:lnTo>
                  <a:pt x="389614" y="1209734"/>
                </a:lnTo>
                <a:lnTo>
                  <a:pt x="500933" y="1257442"/>
                </a:lnTo>
                <a:lnTo>
                  <a:pt x="659959" y="1408517"/>
                </a:lnTo>
                <a:lnTo>
                  <a:pt x="707666" y="1559592"/>
                </a:lnTo>
                <a:lnTo>
                  <a:pt x="731520" y="1702715"/>
                </a:lnTo>
                <a:lnTo>
                  <a:pt x="882595" y="1766326"/>
                </a:lnTo>
                <a:cubicBezTo>
                  <a:pt x="1021884" y="1794183"/>
                  <a:pt x="935079" y="1782228"/>
                  <a:pt x="1144988" y="1782228"/>
                </a:cubicBezTo>
                <a:lnTo>
                  <a:pt x="1144988" y="1782228"/>
                </a:lnTo>
                <a:lnTo>
                  <a:pt x="1311966" y="1662959"/>
                </a:lnTo>
                <a:lnTo>
                  <a:pt x="1288112" y="1400566"/>
                </a:lnTo>
                <a:lnTo>
                  <a:pt x="1208599" y="1336955"/>
                </a:lnTo>
                <a:lnTo>
                  <a:pt x="1073426" y="1321053"/>
                </a:lnTo>
                <a:cubicBezTo>
                  <a:pt x="1018220" y="1327187"/>
                  <a:pt x="961853" y="1338100"/>
                  <a:pt x="906449" y="1321053"/>
                </a:cubicBezTo>
                <a:cubicBezTo>
                  <a:pt x="898438" y="1318588"/>
                  <a:pt x="905685" y="1301511"/>
                  <a:pt x="898498" y="1297199"/>
                </a:cubicBezTo>
                <a:cubicBezTo>
                  <a:pt x="876937" y="1284262"/>
                  <a:pt x="826936" y="1273345"/>
                  <a:pt x="826936" y="1273345"/>
                </a:cubicBezTo>
                <a:cubicBezTo>
                  <a:pt x="807746" y="1244560"/>
                  <a:pt x="819580" y="1253765"/>
                  <a:pt x="795131" y="1241539"/>
                </a:cubicBezTo>
                <a:lnTo>
                  <a:pt x="683813" y="1146124"/>
                </a:lnTo>
                <a:lnTo>
                  <a:pt x="683813" y="1010952"/>
                </a:lnTo>
                <a:cubicBezTo>
                  <a:pt x="689114" y="981797"/>
                  <a:pt x="684202" y="961833"/>
                  <a:pt x="698904" y="936104"/>
                </a:cubicBezTo>
                <a:cubicBezTo>
                  <a:pt x="704785" y="925812"/>
                  <a:pt x="759667" y="932355"/>
                  <a:pt x="770912" y="936104"/>
                </a:cubicBezTo>
                <a:cubicBezTo>
                  <a:pt x="778863" y="938755"/>
                  <a:pt x="719411" y="938716"/>
                  <a:pt x="723569" y="931439"/>
                </a:cubicBezTo>
                <a:cubicBezTo>
                  <a:pt x="730144" y="919933"/>
                  <a:pt x="690953" y="946706"/>
                  <a:pt x="698904" y="936104"/>
                </a:cubicBezTo>
                <a:cubicBezTo>
                  <a:pt x="723705" y="973304"/>
                  <a:pt x="769354" y="916305"/>
                  <a:pt x="731520" y="931439"/>
                </a:cubicBezTo>
                <a:cubicBezTo>
                  <a:pt x="728040" y="932831"/>
                  <a:pt x="701554" y="933454"/>
                  <a:pt x="698904" y="936104"/>
                </a:cubicBezTo>
                <a:lnTo>
                  <a:pt x="770912" y="936104"/>
                </a:lnTo>
                <a:lnTo>
                  <a:pt x="922352" y="931439"/>
                </a:lnTo>
                <a:lnTo>
                  <a:pt x="1049573" y="987098"/>
                </a:lnTo>
                <a:lnTo>
                  <a:pt x="1176793" y="979146"/>
                </a:lnTo>
                <a:lnTo>
                  <a:pt x="1208599" y="955293"/>
                </a:lnTo>
                <a:lnTo>
                  <a:pt x="1208599" y="859877"/>
                </a:lnTo>
                <a:lnTo>
                  <a:pt x="1208599" y="756510"/>
                </a:lnTo>
                <a:lnTo>
                  <a:pt x="1208599" y="756510"/>
                </a:lnTo>
                <a:lnTo>
                  <a:pt x="1160891" y="732656"/>
                </a:lnTo>
                <a:cubicBezTo>
                  <a:pt x="1166192" y="708802"/>
                  <a:pt x="1172001" y="685055"/>
                  <a:pt x="1176793" y="661094"/>
                </a:cubicBezTo>
                <a:cubicBezTo>
                  <a:pt x="1185616" y="616977"/>
                  <a:pt x="1184745" y="626609"/>
                  <a:pt x="1184745" y="597484"/>
                </a:cubicBezTo>
                <a:lnTo>
                  <a:pt x="1184745" y="597484"/>
                </a:lnTo>
                <a:cubicBezTo>
                  <a:pt x="1208599" y="586882"/>
                  <a:pt x="1232958" y="577353"/>
                  <a:pt x="1256306" y="565679"/>
                </a:cubicBezTo>
                <a:cubicBezTo>
                  <a:pt x="1280675" y="553494"/>
                  <a:pt x="1276758" y="545459"/>
                  <a:pt x="1304014" y="541825"/>
                </a:cubicBezTo>
                <a:cubicBezTo>
                  <a:pt x="1366955" y="533433"/>
                  <a:pt x="1373786" y="533873"/>
                  <a:pt x="1415333" y="533873"/>
                </a:cubicBezTo>
                <a:lnTo>
                  <a:pt x="1415333" y="533873"/>
                </a:lnTo>
                <a:lnTo>
                  <a:pt x="1550505" y="502068"/>
                </a:lnTo>
                <a:cubicBezTo>
                  <a:pt x="1786381" y="518336"/>
                  <a:pt x="1704048" y="517971"/>
                  <a:pt x="1796995" y="517971"/>
                </a:cubicBezTo>
                <a:lnTo>
                  <a:pt x="1796995" y="517971"/>
                </a:lnTo>
                <a:lnTo>
                  <a:pt x="1876508" y="478214"/>
                </a:lnTo>
                <a:cubicBezTo>
                  <a:pt x="1895061" y="464962"/>
                  <a:pt x="1915220" y="453710"/>
                  <a:pt x="1932167" y="438458"/>
                </a:cubicBezTo>
                <a:cubicBezTo>
                  <a:pt x="1942017" y="429593"/>
                  <a:pt x="1949446" y="418159"/>
                  <a:pt x="1956021" y="406653"/>
                </a:cubicBezTo>
                <a:cubicBezTo>
                  <a:pt x="1960179" y="399376"/>
                  <a:pt x="1963973" y="382799"/>
                  <a:pt x="1963973" y="382799"/>
                </a:cubicBezTo>
                <a:lnTo>
                  <a:pt x="1963973" y="382799"/>
                </a:lnTo>
                <a:lnTo>
                  <a:pt x="2027583" y="358945"/>
                </a:lnTo>
                <a:cubicBezTo>
                  <a:pt x="2035460" y="356081"/>
                  <a:pt x="2043055" y="350993"/>
                  <a:pt x="2051437" y="350993"/>
                </a:cubicBezTo>
                <a:cubicBezTo>
                  <a:pt x="2070178" y="350993"/>
                  <a:pt x="2088402" y="357610"/>
                  <a:pt x="2107096" y="358945"/>
                </a:cubicBezTo>
                <a:cubicBezTo>
                  <a:pt x="2125602" y="360267"/>
                  <a:pt x="2144202" y="358945"/>
                  <a:pt x="2162755" y="358945"/>
                </a:cubicBezTo>
                <a:lnTo>
                  <a:pt x="2162755" y="358945"/>
                </a:lnTo>
                <a:lnTo>
                  <a:pt x="2226366" y="358945"/>
                </a:lnTo>
                <a:lnTo>
                  <a:pt x="2361538" y="398701"/>
                </a:lnTo>
                <a:cubicBezTo>
                  <a:pt x="2461025" y="481608"/>
                  <a:pt x="2415552" y="478214"/>
                  <a:pt x="2472856" y="478214"/>
                </a:cubicBezTo>
                <a:lnTo>
                  <a:pt x="2472856" y="478214"/>
                </a:lnTo>
                <a:lnTo>
                  <a:pt x="2615979" y="478214"/>
                </a:lnTo>
                <a:lnTo>
                  <a:pt x="2615979" y="478214"/>
                </a:lnTo>
                <a:lnTo>
                  <a:pt x="2782957" y="335091"/>
                </a:lnTo>
                <a:cubicBezTo>
                  <a:pt x="2801510" y="321839"/>
                  <a:pt x="2821669" y="310586"/>
                  <a:pt x="2838616" y="295334"/>
                </a:cubicBezTo>
                <a:cubicBezTo>
                  <a:pt x="2848466" y="286469"/>
                  <a:pt x="2853846" y="273591"/>
                  <a:pt x="2862470" y="263529"/>
                </a:cubicBezTo>
                <a:cubicBezTo>
                  <a:pt x="2869788" y="254991"/>
                  <a:pt x="2852239" y="296909"/>
                  <a:pt x="2859143" y="288033"/>
                </a:cubicBezTo>
                <a:lnTo>
                  <a:pt x="2859143" y="288033"/>
                </a:lnTo>
                <a:cubicBezTo>
                  <a:pt x="2864444" y="280082"/>
                  <a:pt x="2993603" y="216025"/>
                  <a:pt x="3003159" y="216025"/>
                </a:cubicBezTo>
                <a:lnTo>
                  <a:pt x="3003159" y="216025"/>
                </a:lnTo>
                <a:lnTo>
                  <a:pt x="3363199" y="72009"/>
                </a:lnTo>
                <a:lnTo>
                  <a:pt x="4118776" y="0"/>
                </a:lnTo>
              </a:path>
            </a:pathLst>
          </a:custGeom>
          <a:ln w="508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8" name="Triangle isocèle 17"/>
          <p:cNvSpPr/>
          <p:nvPr/>
        </p:nvSpPr>
        <p:spPr>
          <a:xfrm>
            <a:off x="6948264" y="404664"/>
            <a:ext cx="288032" cy="360040"/>
          </a:xfrm>
          <a:prstGeom prst="triangle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9" name="Triangle isocèle 18"/>
          <p:cNvSpPr/>
          <p:nvPr/>
        </p:nvSpPr>
        <p:spPr>
          <a:xfrm>
            <a:off x="4355976" y="5229200"/>
            <a:ext cx="288032" cy="360040"/>
          </a:xfrm>
          <a:prstGeom prst="triangle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4" name="Hexagone 13"/>
          <p:cNvSpPr/>
          <p:nvPr/>
        </p:nvSpPr>
        <p:spPr>
          <a:xfrm>
            <a:off x="4211960" y="5157192"/>
            <a:ext cx="216024" cy="216024"/>
          </a:xfrm>
          <a:prstGeom prst="hexagon">
            <a:avLst/>
          </a:prstGeom>
          <a:solidFill>
            <a:srgbClr val="FF0000"/>
          </a:solidFill>
          <a:ln w="158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3" name="Hexagone 22"/>
          <p:cNvSpPr/>
          <p:nvPr/>
        </p:nvSpPr>
        <p:spPr>
          <a:xfrm>
            <a:off x="5796136" y="1412776"/>
            <a:ext cx="216024" cy="216024"/>
          </a:xfrm>
          <a:prstGeom prst="hexagon">
            <a:avLst/>
          </a:prstGeom>
          <a:solidFill>
            <a:srgbClr val="FF0000"/>
          </a:solidFill>
          <a:ln w="158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6" name="Forme libre 25"/>
          <p:cNvSpPr/>
          <p:nvPr/>
        </p:nvSpPr>
        <p:spPr>
          <a:xfrm>
            <a:off x="956930" y="1786270"/>
            <a:ext cx="6007396" cy="4072270"/>
          </a:xfrm>
          <a:custGeom>
            <a:avLst/>
            <a:gdLst>
              <a:gd name="connsiteX0" fmla="*/ 191386 w 6007396"/>
              <a:gd name="connsiteY0" fmla="*/ 2647507 h 4072270"/>
              <a:gd name="connsiteX1" fmla="*/ 0 w 6007396"/>
              <a:gd name="connsiteY1" fmla="*/ 2828260 h 4072270"/>
              <a:gd name="connsiteX2" fmla="*/ 42530 w 6007396"/>
              <a:gd name="connsiteY2" fmla="*/ 3200400 h 4072270"/>
              <a:gd name="connsiteX3" fmla="*/ 42530 w 6007396"/>
              <a:gd name="connsiteY3" fmla="*/ 3296093 h 4072270"/>
              <a:gd name="connsiteX4" fmla="*/ 393405 w 6007396"/>
              <a:gd name="connsiteY4" fmla="*/ 3678865 h 4072270"/>
              <a:gd name="connsiteX5" fmla="*/ 1254642 w 6007396"/>
              <a:gd name="connsiteY5" fmla="*/ 4008474 h 4072270"/>
              <a:gd name="connsiteX6" fmla="*/ 1467293 w 6007396"/>
              <a:gd name="connsiteY6" fmla="*/ 4072270 h 4072270"/>
              <a:gd name="connsiteX7" fmla="*/ 2083982 w 6007396"/>
              <a:gd name="connsiteY7" fmla="*/ 3806456 h 4072270"/>
              <a:gd name="connsiteX8" fmla="*/ 2509284 w 6007396"/>
              <a:gd name="connsiteY8" fmla="*/ 3795823 h 4072270"/>
              <a:gd name="connsiteX9" fmla="*/ 2509284 w 6007396"/>
              <a:gd name="connsiteY9" fmla="*/ 3795823 h 4072270"/>
              <a:gd name="connsiteX10" fmla="*/ 2923954 w 6007396"/>
              <a:gd name="connsiteY10" fmla="*/ 3657600 h 4072270"/>
              <a:gd name="connsiteX11" fmla="*/ 3189768 w 6007396"/>
              <a:gd name="connsiteY11" fmla="*/ 3657600 h 4072270"/>
              <a:gd name="connsiteX12" fmla="*/ 3391786 w 6007396"/>
              <a:gd name="connsiteY12" fmla="*/ 3604437 h 4072270"/>
              <a:gd name="connsiteX13" fmla="*/ 3476847 w 6007396"/>
              <a:gd name="connsiteY13" fmla="*/ 3561907 h 4072270"/>
              <a:gd name="connsiteX14" fmla="*/ 3498112 w 6007396"/>
              <a:gd name="connsiteY14" fmla="*/ 3530009 h 4072270"/>
              <a:gd name="connsiteX15" fmla="*/ 3498112 w 6007396"/>
              <a:gd name="connsiteY15" fmla="*/ 3327990 h 4072270"/>
              <a:gd name="connsiteX16" fmla="*/ 3498112 w 6007396"/>
              <a:gd name="connsiteY16" fmla="*/ 3327990 h 4072270"/>
              <a:gd name="connsiteX17" fmla="*/ 3434317 w 6007396"/>
              <a:gd name="connsiteY17" fmla="*/ 3253563 h 4072270"/>
              <a:gd name="connsiteX18" fmla="*/ 3413051 w 6007396"/>
              <a:gd name="connsiteY18" fmla="*/ 3232297 h 4072270"/>
              <a:gd name="connsiteX19" fmla="*/ 3402419 w 6007396"/>
              <a:gd name="connsiteY19" fmla="*/ 3200400 h 4072270"/>
              <a:gd name="connsiteX20" fmla="*/ 3370521 w 6007396"/>
              <a:gd name="connsiteY20" fmla="*/ 3136604 h 4072270"/>
              <a:gd name="connsiteX21" fmla="*/ 3359889 w 6007396"/>
              <a:gd name="connsiteY21" fmla="*/ 3062177 h 4072270"/>
              <a:gd name="connsiteX22" fmla="*/ 3359889 w 6007396"/>
              <a:gd name="connsiteY22" fmla="*/ 3062177 h 4072270"/>
              <a:gd name="connsiteX23" fmla="*/ 3264196 w 6007396"/>
              <a:gd name="connsiteY23" fmla="*/ 2700670 h 4072270"/>
              <a:gd name="connsiteX24" fmla="*/ 3434317 w 6007396"/>
              <a:gd name="connsiteY24" fmla="*/ 2743200 h 4072270"/>
              <a:gd name="connsiteX25" fmla="*/ 3817089 w 6007396"/>
              <a:gd name="connsiteY25" fmla="*/ 2796363 h 4072270"/>
              <a:gd name="connsiteX26" fmla="*/ 3997842 w 6007396"/>
              <a:gd name="connsiteY26" fmla="*/ 2892056 h 4072270"/>
              <a:gd name="connsiteX27" fmla="*/ 4178596 w 6007396"/>
              <a:gd name="connsiteY27" fmla="*/ 2892056 h 4072270"/>
              <a:gd name="connsiteX28" fmla="*/ 4231758 w 6007396"/>
              <a:gd name="connsiteY28" fmla="*/ 2817628 h 4072270"/>
              <a:gd name="connsiteX29" fmla="*/ 4253023 w 6007396"/>
              <a:gd name="connsiteY29" fmla="*/ 2775097 h 4072270"/>
              <a:gd name="connsiteX30" fmla="*/ 4274289 w 6007396"/>
              <a:gd name="connsiteY30" fmla="*/ 2753832 h 4072270"/>
              <a:gd name="connsiteX31" fmla="*/ 4338084 w 6007396"/>
              <a:gd name="connsiteY31" fmla="*/ 2711302 h 4072270"/>
              <a:gd name="connsiteX32" fmla="*/ 4348717 w 6007396"/>
              <a:gd name="connsiteY32" fmla="*/ 2690037 h 4072270"/>
              <a:gd name="connsiteX33" fmla="*/ 4348717 w 6007396"/>
              <a:gd name="connsiteY33" fmla="*/ 2690037 h 4072270"/>
              <a:gd name="connsiteX34" fmla="*/ 4582633 w 6007396"/>
              <a:gd name="connsiteY34" fmla="*/ 2658139 h 4072270"/>
              <a:gd name="connsiteX35" fmla="*/ 4582633 w 6007396"/>
              <a:gd name="connsiteY35" fmla="*/ 2658139 h 4072270"/>
              <a:gd name="connsiteX36" fmla="*/ 4657061 w 6007396"/>
              <a:gd name="connsiteY36" fmla="*/ 2604977 h 4072270"/>
              <a:gd name="connsiteX37" fmla="*/ 4667693 w 6007396"/>
              <a:gd name="connsiteY37" fmla="*/ 2573079 h 4072270"/>
              <a:gd name="connsiteX38" fmla="*/ 4699591 w 6007396"/>
              <a:gd name="connsiteY38" fmla="*/ 2530549 h 4072270"/>
              <a:gd name="connsiteX39" fmla="*/ 4720856 w 6007396"/>
              <a:gd name="connsiteY39" fmla="*/ 2466753 h 4072270"/>
              <a:gd name="connsiteX40" fmla="*/ 4774019 w 6007396"/>
              <a:gd name="connsiteY40" fmla="*/ 2402958 h 4072270"/>
              <a:gd name="connsiteX41" fmla="*/ 4795284 w 6007396"/>
              <a:gd name="connsiteY41" fmla="*/ 2339163 h 4072270"/>
              <a:gd name="connsiteX42" fmla="*/ 4795284 w 6007396"/>
              <a:gd name="connsiteY42" fmla="*/ 2339163 h 4072270"/>
              <a:gd name="connsiteX43" fmla="*/ 5146158 w 6007396"/>
              <a:gd name="connsiteY43" fmla="*/ 2349795 h 4072270"/>
              <a:gd name="connsiteX44" fmla="*/ 5220586 w 6007396"/>
              <a:gd name="connsiteY44" fmla="*/ 2360428 h 4072270"/>
              <a:gd name="connsiteX45" fmla="*/ 5816010 w 6007396"/>
              <a:gd name="connsiteY45" fmla="*/ 2062716 h 4072270"/>
              <a:gd name="connsiteX46" fmla="*/ 5911703 w 6007396"/>
              <a:gd name="connsiteY46" fmla="*/ 1967023 h 4072270"/>
              <a:gd name="connsiteX47" fmla="*/ 5943600 w 6007396"/>
              <a:gd name="connsiteY47" fmla="*/ 1605516 h 4072270"/>
              <a:gd name="connsiteX48" fmla="*/ 6007396 w 6007396"/>
              <a:gd name="connsiteY48" fmla="*/ 1254642 h 4072270"/>
              <a:gd name="connsiteX49" fmla="*/ 5677786 w 6007396"/>
              <a:gd name="connsiteY49" fmla="*/ 839972 h 4072270"/>
              <a:gd name="connsiteX50" fmla="*/ 5613991 w 6007396"/>
              <a:gd name="connsiteY50" fmla="*/ 754911 h 4072270"/>
              <a:gd name="connsiteX51" fmla="*/ 5550196 w 6007396"/>
              <a:gd name="connsiteY51" fmla="*/ 680483 h 4072270"/>
              <a:gd name="connsiteX52" fmla="*/ 5475768 w 6007396"/>
              <a:gd name="connsiteY52" fmla="*/ 308344 h 4072270"/>
              <a:gd name="connsiteX53" fmla="*/ 5146158 w 6007396"/>
              <a:gd name="connsiteY53" fmla="*/ 21265 h 4072270"/>
              <a:gd name="connsiteX54" fmla="*/ 5050465 w 6007396"/>
              <a:gd name="connsiteY54" fmla="*/ 10632 h 4072270"/>
              <a:gd name="connsiteX55" fmla="*/ 5018568 w 6007396"/>
              <a:gd name="connsiteY55" fmla="*/ 0 h 4072270"/>
              <a:gd name="connsiteX56" fmla="*/ 4795284 w 6007396"/>
              <a:gd name="connsiteY56" fmla="*/ 10632 h 4072270"/>
              <a:gd name="connsiteX57" fmla="*/ 4731489 w 6007396"/>
              <a:gd name="connsiteY57" fmla="*/ 31897 h 4072270"/>
              <a:gd name="connsiteX58" fmla="*/ 4678326 w 6007396"/>
              <a:gd name="connsiteY58" fmla="*/ 53163 h 4072270"/>
              <a:gd name="connsiteX59" fmla="*/ 4635796 w 6007396"/>
              <a:gd name="connsiteY59" fmla="*/ 63795 h 4072270"/>
              <a:gd name="connsiteX60" fmla="*/ 4550735 w 6007396"/>
              <a:gd name="connsiteY60" fmla="*/ 85060 h 4072270"/>
              <a:gd name="connsiteX61" fmla="*/ 4550735 w 6007396"/>
              <a:gd name="connsiteY61" fmla="*/ 85060 h 4072270"/>
              <a:gd name="connsiteX62" fmla="*/ 4476307 w 6007396"/>
              <a:gd name="connsiteY62" fmla="*/ 202018 h 4072270"/>
              <a:gd name="connsiteX63" fmla="*/ 4455042 w 6007396"/>
              <a:gd name="connsiteY63" fmla="*/ 233916 h 4072270"/>
              <a:gd name="connsiteX64" fmla="*/ 4412512 w 6007396"/>
              <a:gd name="connsiteY64" fmla="*/ 287079 h 4072270"/>
              <a:gd name="connsiteX65" fmla="*/ 4380614 w 6007396"/>
              <a:gd name="connsiteY65" fmla="*/ 350874 h 4072270"/>
              <a:gd name="connsiteX66" fmla="*/ 4327451 w 6007396"/>
              <a:gd name="connsiteY66" fmla="*/ 404037 h 4072270"/>
              <a:gd name="connsiteX67" fmla="*/ 4327451 w 6007396"/>
              <a:gd name="connsiteY67" fmla="*/ 404037 h 4072270"/>
              <a:gd name="connsiteX68" fmla="*/ 3987210 w 6007396"/>
              <a:gd name="connsiteY68" fmla="*/ 478465 h 4072270"/>
              <a:gd name="connsiteX69" fmla="*/ 3572540 w 6007396"/>
              <a:gd name="connsiteY69" fmla="*/ 627321 h 4072270"/>
              <a:gd name="connsiteX70" fmla="*/ 3498112 w 6007396"/>
              <a:gd name="connsiteY70" fmla="*/ 648586 h 4072270"/>
              <a:gd name="connsiteX71" fmla="*/ 2902689 w 6007396"/>
              <a:gd name="connsiteY71" fmla="*/ 499730 h 4072270"/>
              <a:gd name="connsiteX72" fmla="*/ 2562447 w 6007396"/>
              <a:gd name="connsiteY72" fmla="*/ 425302 h 4072270"/>
              <a:gd name="connsiteX73" fmla="*/ 2392326 w 6007396"/>
              <a:gd name="connsiteY73" fmla="*/ 446567 h 4072270"/>
              <a:gd name="connsiteX74" fmla="*/ 2328530 w 6007396"/>
              <a:gd name="connsiteY74" fmla="*/ 478465 h 4072270"/>
              <a:gd name="connsiteX75" fmla="*/ 2243470 w 6007396"/>
              <a:gd name="connsiteY75" fmla="*/ 489097 h 4072270"/>
              <a:gd name="connsiteX76" fmla="*/ 2243470 w 6007396"/>
              <a:gd name="connsiteY76" fmla="*/ 489097 h 4072270"/>
              <a:gd name="connsiteX77" fmla="*/ 2126512 w 6007396"/>
              <a:gd name="connsiteY77" fmla="*/ 510363 h 4072270"/>
              <a:gd name="connsiteX78" fmla="*/ 2009554 w 6007396"/>
              <a:gd name="connsiteY78" fmla="*/ 829339 h 4072270"/>
              <a:gd name="connsiteX79" fmla="*/ 1945758 w 6007396"/>
              <a:gd name="connsiteY79" fmla="*/ 903767 h 4072270"/>
              <a:gd name="connsiteX80" fmla="*/ 1892596 w 6007396"/>
              <a:gd name="connsiteY80" fmla="*/ 956930 h 4072270"/>
              <a:gd name="connsiteX81" fmla="*/ 1828800 w 6007396"/>
              <a:gd name="connsiteY81" fmla="*/ 967563 h 4072270"/>
              <a:gd name="connsiteX82" fmla="*/ 1796903 w 6007396"/>
              <a:gd name="connsiteY82" fmla="*/ 978195 h 4072270"/>
              <a:gd name="connsiteX83" fmla="*/ 1850065 w 6007396"/>
              <a:gd name="connsiteY83" fmla="*/ 967563 h 4072270"/>
              <a:gd name="connsiteX84" fmla="*/ 1871330 w 6007396"/>
              <a:gd name="connsiteY84" fmla="*/ 946297 h 4072270"/>
              <a:gd name="connsiteX85" fmla="*/ 1903228 w 6007396"/>
              <a:gd name="connsiteY85" fmla="*/ 925032 h 4072270"/>
              <a:gd name="connsiteX86" fmla="*/ 1871330 w 6007396"/>
              <a:gd name="connsiteY86" fmla="*/ 903767 h 4072270"/>
              <a:gd name="connsiteX87" fmla="*/ 1871330 w 6007396"/>
              <a:gd name="connsiteY87" fmla="*/ 903767 h 4072270"/>
              <a:gd name="connsiteX88" fmla="*/ 1360968 w 6007396"/>
              <a:gd name="connsiteY88" fmla="*/ 935665 h 4072270"/>
              <a:gd name="connsiteX89" fmla="*/ 1286540 w 6007396"/>
              <a:gd name="connsiteY89" fmla="*/ 999460 h 4072270"/>
              <a:gd name="connsiteX90" fmla="*/ 1244010 w 6007396"/>
              <a:gd name="connsiteY90" fmla="*/ 1031358 h 4072270"/>
              <a:gd name="connsiteX91" fmla="*/ 1244010 w 6007396"/>
              <a:gd name="connsiteY91" fmla="*/ 1031358 h 4072270"/>
              <a:gd name="connsiteX92" fmla="*/ 1307805 w 6007396"/>
              <a:gd name="connsiteY92" fmla="*/ 1414130 h 4072270"/>
              <a:gd name="connsiteX93" fmla="*/ 1307805 w 6007396"/>
              <a:gd name="connsiteY93" fmla="*/ 1903228 h 4072270"/>
              <a:gd name="connsiteX94" fmla="*/ 1137684 w 6007396"/>
              <a:gd name="connsiteY94" fmla="*/ 2317897 h 4072270"/>
              <a:gd name="connsiteX95" fmla="*/ 1095154 w 6007396"/>
              <a:gd name="connsiteY95" fmla="*/ 2402958 h 4072270"/>
              <a:gd name="connsiteX96" fmla="*/ 1063256 w 6007396"/>
              <a:gd name="connsiteY96" fmla="*/ 2445488 h 4072270"/>
              <a:gd name="connsiteX97" fmla="*/ 1041991 w 6007396"/>
              <a:gd name="connsiteY97" fmla="*/ 2477386 h 4072270"/>
              <a:gd name="connsiteX98" fmla="*/ 1020726 w 6007396"/>
              <a:gd name="connsiteY98" fmla="*/ 2519916 h 4072270"/>
              <a:gd name="connsiteX99" fmla="*/ 999461 w 6007396"/>
              <a:gd name="connsiteY99" fmla="*/ 2583711 h 4072270"/>
              <a:gd name="connsiteX100" fmla="*/ 925033 w 6007396"/>
              <a:gd name="connsiteY100" fmla="*/ 2647507 h 4072270"/>
              <a:gd name="connsiteX101" fmla="*/ 861237 w 6007396"/>
              <a:gd name="connsiteY101" fmla="*/ 2721935 h 4072270"/>
              <a:gd name="connsiteX102" fmla="*/ 850605 w 6007396"/>
              <a:gd name="connsiteY102" fmla="*/ 2721935 h 4072270"/>
              <a:gd name="connsiteX103" fmla="*/ 850605 w 6007396"/>
              <a:gd name="connsiteY103" fmla="*/ 2721935 h 4072270"/>
              <a:gd name="connsiteX104" fmla="*/ 191386 w 6007396"/>
              <a:gd name="connsiteY104" fmla="*/ 2647507 h 40722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</a:cxnLst>
            <a:rect l="l" t="t" r="r" b="b"/>
            <a:pathLst>
              <a:path w="6007396" h="4072270">
                <a:moveTo>
                  <a:pt x="191386" y="2647507"/>
                </a:moveTo>
                <a:lnTo>
                  <a:pt x="0" y="2828260"/>
                </a:lnTo>
                <a:lnTo>
                  <a:pt x="42530" y="3200400"/>
                </a:lnTo>
                <a:lnTo>
                  <a:pt x="42530" y="3296093"/>
                </a:lnTo>
                <a:lnTo>
                  <a:pt x="393405" y="3678865"/>
                </a:lnTo>
                <a:lnTo>
                  <a:pt x="1254642" y="4008474"/>
                </a:lnTo>
                <a:lnTo>
                  <a:pt x="1467293" y="4072270"/>
                </a:lnTo>
                <a:lnTo>
                  <a:pt x="2083982" y="3806456"/>
                </a:lnTo>
                <a:cubicBezTo>
                  <a:pt x="2438380" y="3794642"/>
                  <a:pt x="2296574" y="3795823"/>
                  <a:pt x="2509284" y="3795823"/>
                </a:cubicBezTo>
                <a:lnTo>
                  <a:pt x="2509284" y="3795823"/>
                </a:lnTo>
                <a:lnTo>
                  <a:pt x="2923954" y="3657600"/>
                </a:lnTo>
                <a:lnTo>
                  <a:pt x="3189768" y="3657600"/>
                </a:lnTo>
                <a:lnTo>
                  <a:pt x="3391786" y="3604437"/>
                </a:lnTo>
                <a:cubicBezTo>
                  <a:pt x="3420140" y="3590260"/>
                  <a:pt x="3450877" y="3580086"/>
                  <a:pt x="3476847" y="3561907"/>
                </a:cubicBezTo>
                <a:cubicBezTo>
                  <a:pt x="3487316" y="3554579"/>
                  <a:pt x="3496955" y="3542735"/>
                  <a:pt x="3498112" y="3530009"/>
                </a:cubicBezTo>
                <a:cubicBezTo>
                  <a:pt x="3504209" y="3462946"/>
                  <a:pt x="3498112" y="3395330"/>
                  <a:pt x="3498112" y="3327990"/>
                </a:cubicBezTo>
                <a:lnTo>
                  <a:pt x="3498112" y="3327990"/>
                </a:lnTo>
                <a:cubicBezTo>
                  <a:pt x="3476847" y="3303181"/>
                  <a:pt x="3456025" y="3277985"/>
                  <a:pt x="3434317" y="3253563"/>
                </a:cubicBezTo>
                <a:cubicBezTo>
                  <a:pt x="3427657" y="3246070"/>
                  <a:pt x="3418209" y="3240893"/>
                  <a:pt x="3413051" y="3232297"/>
                </a:cubicBezTo>
                <a:cubicBezTo>
                  <a:pt x="3407285" y="3222687"/>
                  <a:pt x="3407431" y="3210424"/>
                  <a:pt x="3402419" y="3200400"/>
                </a:cubicBezTo>
                <a:cubicBezTo>
                  <a:pt x="3361194" y="3117949"/>
                  <a:pt x="3397249" y="3216784"/>
                  <a:pt x="3370521" y="3136604"/>
                </a:cubicBezTo>
                <a:cubicBezTo>
                  <a:pt x="3359306" y="3069313"/>
                  <a:pt x="3359889" y="3094367"/>
                  <a:pt x="3359889" y="3062177"/>
                </a:cubicBezTo>
                <a:lnTo>
                  <a:pt x="3359889" y="3062177"/>
                </a:lnTo>
                <a:lnTo>
                  <a:pt x="3264196" y="2700670"/>
                </a:lnTo>
                <a:lnTo>
                  <a:pt x="3434317" y="2743200"/>
                </a:lnTo>
                <a:lnTo>
                  <a:pt x="3817089" y="2796363"/>
                </a:lnTo>
                <a:lnTo>
                  <a:pt x="3997842" y="2892056"/>
                </a:lnTo>
                <a:lnTo>
                  <a:pt x="4178596" y="2892056"/>
                </a:lnTo>
                <a:cubicBezTo>
                  <a:pt x="4196317" y="2867247"/>
                  <a:pt x="4215390" y="2843350"/>
                  <a:pt x="4231758" y="2817628"/>
                </a:cubicBezTo>
                <a:cubicBezTo>
                  <a:pt x="4240268" y="2804256"/>
                  <a:pt x="4244231" y="2788285"/>
                  <a:pt x="4253023" y="2775097"/>
                </a:cubicBezTo>
                <a:cubicBezTo>
                  <a:pt x="4258584" y="2766756"/>
                  <a:pt x="4266269" y="2759847"/>
                  <a:pt x="4274289" y="2753832"/>
                </a:cubicBezTo>
                <a:cubicBezTo>
                  <a:pt x="4294735" y="2738498"/>
                  <a:pt x="4326654" y="2734161"/>
                  <a:pt x="4338084" y="2711302"/>
                </a:cubicBezTo>
                <a:lnTo>
                  <a:pt x="4348717" y="2690037"/>
                </a:lnTo>
                <a:lnTo>
                  <a:pt x="4348717" y="2690037"/>
                </a:lnTo>
                <a:cubicBezTo>
                  <a:pt x="4480236" y="2640716"/>
                  <a:pt x="4403496" y="2658139"/>
                  <a:pt x="4582633" y="2658139"/>
                </a:cubicBezTo>
                <a:lnTo>
                  <a:pt x="4582633" y="2658139"/>
                </a:lnTo>
                <a:cubicBezTo>
                  <a:pt x="4607442" y="2640418"/>
                  <a:pt x="4635503" y="2626535"/>
                  <a:pt x="4657061" y="2604977"/>
                </a:cubicBezTo>
                <a:cubicBezTo>
                  <a:pt x="4664986" y="2597052"/>
                  <a:pt x="4662132" y="2582810"/>
                  <a:pt x="4667693" y="2573079"/>
                </a:cubicBezTo>
                <a:cubicBezTo>
                  <a:pt x="4676485" y="2557693"/>
                  <a:pt x="4688958" y="2544726"/>
                  <a:pt x="4699591" y="2530549"/>
                </a:cubicBezTo>
                <a:cubicBezTo>
                  <a:pt x="4706679" y="2509284"/>
                  <a:pt x="4705006" y="2482603"/>
                  <a:pt x="4720856" y="2466753"/>
                </a:cubicBezTo>
                <a:cubicBezTo>
                  <a:pt x="4761790" y="2425820"/>
                  <a:pt x="4744413" y="2447367"/>
                  <a:pt x="4774019" y="2402958"/>
                </a:cubicBezTo>
                <a:cubicBezTo>
                  <a:pt x="4785234" y="2335667"/>
                  <a:pt x="4763093" y="2339163"/>
                  <a:pt x="4795284" y="2339163"/>
                </a:cubicBezTo>
                <a:lnTo>
                  <a:pt x="4795284" y="2339163"/>
                </a:lnTo>
                <a:cubicBezTo>
                  <a:pt x="5089429" y="2350928"/>
                  <a:pt x="4972422" y="2349795"/>
                  <a:pt x="5146158" y="2349795"/>
                </a:cubicBezTo>
                <a:lnTo>
                  <a:pt x="5220586" y="2360428"/>
                </a:lnTo>
                <a:lnTo>
                  <a:pt x="5816010" y="2062716"/>
                </a:lnTo>
                <a:lnTo>
                  <a:pt x="5911703" y="1967023"/>
                </a:lnTo>
                <a:lnTo>
                  <a:pt x="5943600" y="1605516"/>
                </a:lnTo>
                <a:lnTo>
                  <a:pt x="6007396" y="1254642"/>
                </a:lnTo>
                <a:lnTo>
                  <a:pt x="5677786" y="839972"/>
                </a:lnTo>
                <a:lnTo>
                  <a:pt x="5613991" y="754911"/>
                </a:lnTo>
                <a:lnTo>
                  <a:pt x="5550196" y="680483"/>
                </a:lnTo>
                <a:lnTo>
                  <a:pt x="5475768" y="308344"/>
                </a:lnTo>
                <a:lnTo>
                  <a:pt x="5146158" y="21265"/>
                </a:lnTo>
                <a:cubicBezTo>
                  <a:pt x="5114260" y="17721"/>
                  <a:pt x="5082122" y="15908"/>
                  <a:pt x="5050465" y="10632"/>
                </a:cubicBezTo>
                <a:cubicBezTo>
                  <a:pt x="5039410" y="8790"/>
                  <a:pt x="5029775" y="0"/>
                  <a:pt x="5018568" y="0"/>
                </a:cubicBezTo>
                <a:cubicBezTo>
                  <a:pt x="4944056" y="0"/>
                  <a:pt x="4869712" y="7088"/>
                  <a:pt x="4795284" y="10632"/>
                </a:cubicBezTo>
                <a:cubicBezTo>
                  <a:pt x="4774019" y="17720"/>
                  <a:pt x="4752301" y="23572"/>
                  <a:pt x="4731489" y="31897"/>
                </a:cubicBezTo>
                <a:cubicBezTo>
                  <a:pt x="4713768" y="38986"/>
                  <a:pt x="4696433" y="47127"/>
                  <a:pt x="4678326" y="53163"/>
                </a:cubicBezTo>
                <a:cubicBezTo>
                  <a:pt x="4664463" y="57784"/>
                  <a:pt x="4649793" y="59596"/>
                  <a:pt x="4635796" y="63795"/>
                </a:cubicBezTo>
                <a:cubicBezTo>
                  <a:pt x="4557439" y="87301"/>
                  <a:pt x="4596894" y="85060"/>
                  <a:pt x="4550735" y="85060"/>
                </a:cubicBezTo>
                <a:lnTo>
                  <a:pt x="4550735" y="85060"/>
                </a:lnTo>
                <a:lnTo>
                  <a:pt x="4476307" y="202018"/>
                </a:lnTo>
                <a:cubicBezTo>
                  <a:pt x="4469397" y="212767"/>
                  <a:pt x="4463025" y="223937"/>
                  <a:pt x="4455042" y="233916"/>
                </a:cubicBezTo>
                <a:lnTo>
                  <a:pt x="4412512" y="287079"/>
                </a:lnTo>
                <a:cubicBezTo>
                  <a:pt x="4402473" y="317194"/>
                  <a:pt x="4402811" y="325506"/>
                  <a:pt x="4380614" y="350874"/>
                </a:cubicBezTo>
                <a:cubicBezTo>
                  <a:pt x="4364111" y="369734"/>
                  <a:pt x="4327451" y="404037"/>
                  <a:pt x="4327451" y="404037"/>
                </a:cubicBezTo>
                <a:lnTo>
                  <a:pt x="4327451" y="404037"/>
                </a:lnTo>
                <a:lnTo>
                  <a:pt x="3987210" y="478465"/>
                </a:lnTo>
                <a:lnTo>
                  <a:pt x="3572540" y="627321"/>
                </a:lnTo>
                <a:lnTo>
                  <a:pt x="3498112" y="648586"/>
                </a:lnTo>
                <a:lnTo>
                  <a:pt x="2902689" y="499730"/>
                </a:lnTo>
                <a:lnTo>
                  <a:pt x="2562447" y="425302"/>
                </a:lnTo>
                <a:cubicBezTo>
                  <a:pt x="2529291" y="428986"/>
                  <a:pt x="2430242" y="438984"/>
                  <a:pt x="2392326" y="446567"/>
                </a:cubicBezTo>
                <a:cubicBezTo>
                  <a:pt x="2336324" y="457767"/>
                  <a:pt x="2383414" y="454944"/>
                  <a:pt x="2328530" y="478465"/>
                </a:cubicBezTo>
                <a:cubicBezTo>
                  <a:pt x="2295699" y="492535"/>
                  <a:pt x="2277861" y="489097"/>
                  <a:pt x="2243470" y="489097"/>
                </a:cubicBezTo>
                <a:lnTo>
                  <a:pt x="2243470" y="489097"/>
                </a:lnTo>
                <a:lnTo>
                  <a:pt x="2126512" y="510363"/>
                </a:lnTo>
                <a:lnTo>
                  <a:pt x="2009554" y="829339"/>
                </a:lnTo>
                <a:cubicBezTo>
                  <a:pt x="1988289" y="854148"/>
                  <a:pt x="1966171" y="878251"/>
                  <a:pt x="1945758" y="903767"/>
                </a:cubicBezTo>
                <a:cubicBezTo>
                  <a:pt x="1925137" y="929543"/>
                  <a:pt x="1927393" y="945331"/>
                  <a:pt x="1892596" y="956930"/>
                </a:cubicBezTo>
                <a:cubicBezTo>
                  <a:pt x="1872144" y="963748"/>
                  <a:pt x="1849845" y="962886"/>
                  <a:pt x="1828800" y="967563"/>
                </a:cubicBezTo>
                <a:cubicBezTo>
                  <a:pt x="1817859" y="969994"/>
                  <a:pt x="1785696" y="978195"/>
                  <a:pt x="1796903" y="978195"/>
                </a:cubicBezTo>
                <a:cubicBezTo>
                  <a:pt x="1814975" y="978195"/>
                  <a:pt x="1832344" y="971107"/>
                  <a:pt x="1850065" y="967563"/>
                </a:cubicBezTo>
                <a:cubicBezTo>
                  <a:pt x="1857153" y="960474"/>
                  <a:pt x="1863502" y="952559"/>
                  <a:pt x="1871330" y="946297"/>
                </a:cubicBezTo>
                <a:cubicBezTo>
                  <a:pt x="1881309" y="938314"/>
                  <a:pt x="1903228" y="937811"/>
                  <a:pt x="1903228" y="925032"/>
                </a:cubicBezTo>
                <a:cubicBezTo>
                  <a:pt x="1903228" y="912253"/>
                  <a:pt x="1871330" y="903767"/>
                  <a:pt x="1871330" y="903767"/>
                </a:cubicBezTo>
                <a:lnTo>
                  <a:pt x="1871330" y="903767"/>
                </a:lnTo>
                <a:lnTo>
                  <a:pt x="1360968" y="935665"/>
                </a:lnTo>
                <a:cubicBezTo>
                  <a:pt x="1336159" y="956930"/>
                  <a:pt x="1310828" y="977601"/>
                  <a:pt x="1286540" y="999460"/>
                </a:cubicBezTo>
                <a:cubicBezTo>
                  <a:pt x="1248313" y="1033864"/>
                  <a:pt x="1270580" y="1031358"/>
                  <a:pt x="1244010" y="1031358"/>
                </a:cubicBezTo>
                <a:lnTo>
                  <a:pt x="1244010" y="1031358"/>
                </a:lnTo>
                <a:lnTo>
                  <a:pt x="1307805" y="1414130"/>
                </a:lnTo>
                <a:lnTo>
                  <a:pt x="1307805" y="1903228"/>
                </a:lnTo>
                <a:lnTo>
                  <a:pt x="1137684" y="2317897"/>
                </a:lnTo>
                <a:cubicBezTo>
                  <a:pt x="1123507" y="2346251"/>
                  <a:pt x="1111127" y="2375576"/>
                  <a:pt x="1095154" y="2402958"/>
                </a:cubicBezTo>
                <a:cubicBezTo>
                  <a:pt x="1086225" y="2418265"/>
                  <a:pt x="1073556" y="2431068"/>
                  <a:pt x="1063256" y="2445488"/>
                </a:cubicBezTo>
                <a:cubicBezTo>
                  <a:pt x="1055828" y="2455887"/>
                  <a:pt x="1048331" y="2466291"/>
                  <a:pt x="1041991" y="2477386"/>
                </a:cubicBezTo>
                <a:cubicBezTo>
                  <a:pt x="1034127" y="2491148"/>
                  <a:pt x="1026613" y="2505200"/>
                  <a:pt x="1020726" y="2519916"/>
                </a:cubicBezTo>
                <a:cubicBezTo>
                  <a:pt x="1012401" y="2540728"/>
                  <a:pt x="1015311" y="2567861"/>
                  <a:pt x="999461" y="2583711"/>
                </a:cubicBezTo>
                <a:cubicBezTo>
                  <a:pt x="947894" y="2635278"/>
                  <a:pt x="973612" y="2615121"/>
                  <a:pt x="925033" y="2647507"/>
                </a:cubicBezTo>
                <a:cubicBezTo>
                  <a:pt x="897902" y="2692725"/>
                  <a:pt x="903317" y="2700895"/>
                  <a:pt x="861237" y="2721935"/>
                </a:cubicBezTo>
                <a:cubicBezTo>
                  <a:pt x="858067" y="2723520"/>
                  <a:pt x="854149" y="2721935"/>
                  <a:pt x="850605" y="2721935"/>
                </a:cubicBezTo>
                <a:lnTo>
                  <a:pt x="850605" y="2721935"/>
                </a:lnTo>
                <a:lnTo>
                  <a:pt x="191386" y="2647507"/>
                </a:lnTo>
                <a:close/>
              </a:path>
            </a:pathLst>
          </a:custGeom>
          <a:noFill/>
          <a:ln w="44450" cmpd="dbl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7" name="Forme libre 26"/>
          <p:cNvSpPr/>
          <p:nvPr/>
        </p:nvSpPr>
        <p:spPr>
          <a:xfrm>
            <a:off x="5135526" y="786809"/>
            <a:ext cx="1881962" cy="1371600"/>
          </a:xfrm>
          <a:custGeom>
            <a:avLst/>
            <a:gdLst>
              <a:gd name="connsiteX0" fmla="*/ 0 w 1881962"/>
              <a:gd name="connsiteY0" fmla="*/ 1371600 h 1371600"/>
              <a:gd name="connsiteX1" fmla="*/ 31897 w 1881962"/>
              <a:gd name="connsiteY1" fmla="*/ 1212112 h 1371600"/>
              <a:gd name="connsiteX2" fmla="*/ 244548 w 1881962"/>
              <a:gd name="connsiteY2" fmla="*/ 925033 h 1371600"/>
              <a:gd name="connsiteX3" fmla="*/ 361507 w 1881962"/>
              <a:gd name="connsiteY3" fmla="*/ 648586 h 1371600"/>
              <a:gd name="connsiteX4" fmla="*/ 499730 w 1881962"/>
              <a:gd name="connsiteY4" fmla="*/ 552893 h 1371600"/>
              <a:gd name="connsiteX5" fmla="*/ 680483 w 1881962"/>
              <a:gd name="connsiteY5" fmla="*/ 574158 h 1371600"/>
              <a:gd name="connsiteX6" fmla="*/ 712381 w 1881962"/>
              <a:gd name="connsiteY6" fmla="*/ 595424 h 1371600"/>
              <a:gd name="connsiteX7" fmla="*/ 712381 w 1881962"/>
              <a:gd name="connsiteY7" fmla="*/ 595424 h 1371600"/>
              <a:gd name="connsiteX8" fmla="*/ 765544 w 1881962"/>
              <a:gd name="connsiteY8" fmla="*/ 616689 h 1371600"/>
              <a:gd name="connsiteX9" fmla="*/ 1052623 w 1881962"/>
              <a:gd name="connsiteY9" fmla="*/ 616689 h 1371600"/>
              <a:gd name="connsiteX10" fmla="*/ 1084521 w 1881962"/>
              <a:gd name="connsiteY10" fmla="*/ 606056 h 1371600"/>
              <a:gd name="connsiteX11" fmla="*/ 1233376 w 1881962"/>
              <a:gd name="connsiteY11" fmla="*/ 595424 h 1371600"/>
              <a:gd name="connsiteX12" fmla="*/ 1233376 w 1881962"/>
              <a:gd name="connsiteY12" fmla="*/ 595424 h 1371600"/>
              <a:gd name="connsiteX13" fmla="*/ 1424762 w 1881962"/>
              <a:gd name="connsiteY13" fmla="*/ 435935 h 1371600"/>
              <a:gd name="connsiteX14" fmla="*/ 1531088 w 1881962"/>
              <a:gd name="connsiteY14" fmla="*/ 414670 h 1371600"/>
              <a:gd name="connsiteX15" fmla="*/ 1531088 w 1881962"/>
              <a:gd name="connsiteY15" fmla="*/ 414670 h 1371600"/>
              <a:gd name="connsiteX16" fmla="*/ 1743739 w 1881962"/>
              <a:gd name="connsiteY16" fmla="*/ 276447 h 1371600"/>
              <a:gd name="connsiteX17" fmla="*/ 1765004 w 1881962"/>
              <a:gd name="connsiteY17" fmla="*/ 106326 h 1371600"/>
              <a:gd name="connsiteX18" fmla="*/ 1881962 w 1881962"/>
              <a:gd name="connsiteY18" fmla="*/ 0 h 1371600"/>
              <a:gd name="connsiteX19" fmla="*/ 1881962 w 1881962"/>
              <a:gd name="connsiteY19" fmla="*/ 0 h 1371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1881962" h="1371600">
                <a:moveTo>
                  <a:pt x="0" y="1371600"/>
                </a:moveTo>
                <a:lnTo>
                  <a:pt x="31897" y="1212112"/>
                </a:lnTo>
                <a:lnTo>
                  <a:pt x="244548" y="925033"/>
                </a:lnTo>
                <a:lnTo>
                  <a:pt x="361507" y="648586"/>
                </a:lnTo>
                <a:lnTo>
                  <a:pt x="499730" y="552893"/>
                </a:lnTo>
                <a:lnTo>
                  <a:pt x="680483" y="574158"/>
                </a:lnTo>
                <a:cubicBezTo>
                  <a:pt x="715743" y="580569"/>
                  <a:pt x="712381" y="575273"/>
                  <a:pt x="712381" y="595424"/>
                </a:cubicBezTo>
                <a:lnTo>
                  <a:pt x="712381" y="595424"/>
                </a:lnTo>
                <a:lnTo>
                  <a:pt x="765544" y="616689"/>
                </a:lnTo>
                <a:cubicBezTo>
                  <a:pt x="903155" y="631978"/>
                  <a:pt x="872164" y="633875"/>
                  <a:pt x="1052623" y="616689"/>
                </a:cubicBezTo>
                <a:cubicBezTo>
                  <a:pt x="1063780" y="615626"/>
                  <a:pt x="1073531" y="608254"/>
                  <a:pt x="1084521" y="606056"/>
                </a:cubicBezTo>
                <a:cubicBezTo>
                  <a:pt x="1155223" y="591916"/>
                  <a:pt x="1161888" y="595424"/>
                  <a:pt x="1233376" y="595424"/>
                </a:cubicBezTo>
                <a:lnTo>
                  <a:pt x="1233376" y="595424"/>
                </a:lnTo>
                <a:lnTo>
                  <a:pt x="1424762" y="435935"/>
                </a:lnTo>
                <a:cubicBezTo>
                  <a:pt x="1523915" y="413901"/>
                  <a:pt x="1487779" y="414670"/>
                  <a:pt x="1531088" y="414670"/>
                </a:cubicBezTo>
                <a:lnTo>
                  <a:pt x="1531088" y="414670"/>
                </a:lnTo>
                <a:lnTo>
                  <a:pt x="1743739" y="276447"/>
                </a:lnTo>
                <a:lnTo>
                  <a:pt x="1765004" y="106326"/>
                </a:lnTo>
                <a:lnTo>
                  <a:pt x="1881962" y="0"/>
                </a:lnTo>
                <a:lnTo>
                  <a:pt x="1881962" y="0"/>
                </a:lnTo>
              </a:path>
            </a:pathLst>
          </a:custGeom>
          <a:ln w="38100" cmpd="dbl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8" name="Forme libre 27"/>
          <p:cNvSpPr/>
          <p:nvPr/>
        </p:nvSpPr>
        <p:spPr>
          <a:xfrm>
            <a:off x="4199860" y="2360428"/>
            <a:ext cx="2551814" cy="1201479"/>
          </a:xfrm>
          <a:custGeom>
            <a:avLst/>
            <a:gdLst>
              <a:gd name="connsiteX0" fmla="*/ 0 w 2551814"/>
              <a:gd name="connsiteY0" fmla="*/ 0 h 1201479"/>
              <a:gd name="connsiteX1" fmla="*/ 733647 w 2551814"/>
              <a:gd name="connsiteY1" fmla="*/ 138223 h 1201479"/>
              <a:gd name="connsiteX2" fmla="*/ 956931 w 2551814"/>
              <a:gd name="connsiteY2" fmla="*/ 106325 h 1201479"/>
              <a:gd name="connsiteX3" fmla="*/ 1339703 w 2551814"/>
              <a:gd name="connsiteY3" fmla="*/ 276446 h 1201479"/>
              <a:gd name="connsiteX4" fmla="*/ 1488559 w 2551814"/>
              <a:gd name="connsiteY4" fmla="*/ 627321 h 1201479"/>
              <a:gd name="connsiteX5" fmla="*/ 1935126 w 2551814"/>
              <a:gd name="connsiteY5" fmla="*/ 882502 h 1201479"/>
              <a:gd name="connsiteX6" fmla="*/ 2445489 w 2551814"/>
              <a:gd name="connsiteY6" fmla="*/ 1041991 h 1201479"/>
              <a:gd name="connsiteX7" fmla="*/ 2551814 w 2551814"/>
              <a:gd name="connsiteY7" fmla="*/ 1201479 h 12014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551814" h="1201479">
                <a:moveTo>
                  <a:pt x="0" y="0"/>
                </a:moveTo>
                <a:lnTo>
                  <a:pt x="733647" y="138223"/>
                </a:lnTo>
                <a:lnTo>
                  <a:pt x="956931" y="106325"/>
                </a:lnTo>
                <a:lnTo>
                  <a:pt x="1339703" y="276446"/>
                </a:lnTo>
                <a:lnTo>
                  <a:pt x="1488559" y="627321"/>
                </a:lnTo>
                <a:lnTo>
                  <a:pt x="1935126" y="882502"/>
                </a:lnTo>
                <a:lnTo>
                  <a:pt x="2445489" y="1041991"/>
                </a:lnTo>
                <a:lnTo>
                  <a:pt x="2551814" y="1201479"/>
                </a:lnTo>
              </a:path>
            </a:pathLst>
          </a:custGeom>
          <a:noFill/>
          <a:ln w="38100" cmpd="dbl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9" name="Forme libre 28"/>
          <p:cNvSpPr/>
          <p:nvPr/>
        </p:nvSpPr>
        <p:spPr>
          <a:xfrm>
            <a:off x="5677786" y="2998381"/>
            <a:ext cx="308344" cy="1127052"/>
          </a:xfrm>
          <a:custGeom>
            <a:avLst/>
            <a:gdLst>
              <a:gd name="connsiteX0" fmla="*/ 0 w 308344"/>
              <a:gd name="connsiteY0" fmla="*/ 0 h 1127052"/>
              <a:gd name="connsiteX1" fmla="*/ 42530 w 308344"/>
              <a:gd name="connsiteY1" fmla="*/ 159489 h 1127052"/>
              <a:gd name="connsiteX2" fmla="*/ 31898 w 308344"/>
              <a:gd name="connsiteY2" fmla="*/ 340242 h 1127052"/>
              <a:gd name="connsiteX3" fmla="*/ 308344 w 308344"/>
              <a:gd name="connsiteY3" fmla="*/ 1127052 h 1127052"/>
              <a:gd name="connsiteX4" fmla="*/ 308344 w 308344"/>
              <a:gd name="connsiteY4" fmla="*/ 1127052 h 11270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08344" h="1127052">
                <a:moveTo>
                  <a:pt x="0" y="0"/>
                </a:moveTo>
                <a:lnTo>
                  <a:pt x="42530" y="159489"/>
                </a:lnTo>
                <a:lnTo>
                  <a:pt x="31898" y="340242"/>
                </a:lnTo>
                <a:lnTo>
                  <a:pt x="308344" y="1127052"/>
                </a:lnTo>
                <a:lnTo>
                  <a:pt x="308344" y="1127052"/>
                </a:lnTo>
              </a:path>
            </a:pathLst>
          </a:custGeom>
          <a:ln w="38100" cmpd="dbl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1" name="Forme libre 30"/>
          <p:cNvSpPr/>
          <p:nvPr/>
        </p:nvSpPr>
        <p:spPr>
          <a:xfrm>
            <a:off x="3838353" y="2424223"/>
            <a:ext cx="797442" cy="1988289"/>
          </a:xfrm>
          <a:custGeom>
            <a:avLst/>
            <a:gdLst>
              <a:gd name="connsiteX0" fmla="*/ 382773 w 797442"/>
              <a:gd name="connsiteY0" fmla="*/ 0 h 1988289"/>
              <a:gd name="connsiteX1" fmla="*/ 138224 w 797442"/>
              <a:gd name="connsiteY1" fmla="*/ 138224 h 1988289"/>
              <a:gd name="connsiteX2" fmla="*/ 42531 w 797442"/>
              <a:gd name="connsiteY2" fmla="*/ 233917 h 1988289"/>
              <a:gd name="connsiteX3" fmla="*/ 42531 w 797442"/>
              <a:gd name="connsiteY3" fmla="*/ 244549 h 1988289"/>
              <a:gd name="connsiteX4" fmla="*/ 42531 w 797442"/>
              <a:gd name="connsiteY4" fmla="*/ 244549 h 1988289"/>
              <a:gd name="connsiteX5" fmla="*/ 0 w 797442"/>
              <a:gd name="connsiteY5" fmla="*/ 340242 h 1988289"/>
              <a:gd name="connsiteX6" fmla="*/ 106326 w 797442"/>
              <a:gd name="connsiteY6" fmla="*/ 478465 h 1988289"/>
              <a:gd name="connsiteX7" fmla="*/ 138224 w 797442"/>
              <a:gd name="connsiteY7" fmla="*/ 659219 h 1988289"/>
              <a:gd name="connsiteX8" fmla="*/ 191387 w 797442"/>
              <a:gd name="connsiteY8" fmla="*/ 776177 h 1988289"/>
              <a:gd name="connsiteX9" fmla="*/ 318977 w 797442"/>
              <a:gd name="connsiteY9" fmla="*/ 903768 h 1988289"/>
              <a:gd name="connsiteX10" fmla="*/ 531628 w 797442"/>
              <a:gd name="connsiteY10" fmla="*/ 1063256 h 1988289"/>
              <a:gd name="connsiteX11" fmla="*/ 606056 w 797442"/>
              <a:gd name="connsiteY11" fmla="*/ 1137684 h 1988289"/>
              <a:gd name="connsiteX12" fmla="*/ 627321 w 797442"/>
              <a:gd name="connsiteY12" fmla="*/ 1169582 h 1988289"/>
              <a:gd name="connsiteX13" fmla="*/ 669852 w 797442"/>
              <a:gd name="connsiteY13" fmla="*/ 1201479 h 1988289"/>
              <a:gd name="connsiteX14" fmla="*/ 669852 w 797442"/>
              <a:gd name="connsiteY14" fmla="*/ 1201479 h 1988289"/>
              <a:gd name="connsiteX15" fmla="*/ 776177 w 797442"/>
              <a:gd name="connsiteY15" fmla="*/ 1307805 h 1988289"/>
              <a:gd name="connsiteX16" fmla="*/ 797442 w 797442"/>
              <a:gd name="connsiteY16" fmla="*/ 1339703 h 1988289"/>
              <a:gd name="connsiteX17" fmla="*/ 797442 w 797442"/>
              <a:gd name="connsiteY17" fmla="*/ 1339703 h 1988289"/>
              <a:gd name="connsiteX18" fmla="*/ 797442 w 797442"/>
              <a:gd name="connsiteY18" fmla="*/ 1371600 h 1988289"/>
              <a:gd name="connsiteX19" fmla="*/ 744280 w 797442"/>
              <a:gd name="connsiteY19" fmla="*/ 1477926 h 1988289"/>
              <a:gd name="connsiteX20" fmla="*/ 712382 w 797442"/>
              <a:gd name="connsiteY20" fmla="*/ 1488558 h 1988289"/>
              <a:gd name="connsiteX21" fmla="*/ 584791 w 797442"/>
              <a:gd name="connsiteY21" fmla="*/ 1520456 h 1988289"/>
              <a:gd name="connsiteX22" fmla="*/ 584791 w 797442"/>
              <a:gd name="connsiteY22" fmla="*/ 1520456 h 1988289"/>
              <a:gd name="connsiteX23" fmla="*/ 574159 w 797442"/>
              <a:gd name="connsiteY23" fmla="*/ 1616149 h 1988289"/>
              <a:gd name="connsiteX24" fmla="*/ 542261 w 797442"/>
              <a:gd name="connsiteY24" fmla="*/ 1679944 h 1988289"/>
              <a:gd name="connsiteX25" fmla="*/ 542261 w 797442"/>
              <a:gd name="connsiteY25" fmla="*/ 1711842 h 1988289"/>
              <a:gd name="connsiteX26" fmla="*/ 542261 w 797442"/>
              <a:gd name="connsiteY26" fmla="*/ 1711842 h 1988289"/>
              <a:gd name="connsiteX27" fmla="*/ 414670 w 797442"/>
              <a:gd name="connsiteY27" fmla="*/ 1839433 h 1988289"/>
              <a:gd name="connsiteX28" fmla="*/ 393405 w 797442"/>
              <a:gd name="connsiteY28" fmla="*/ 1988289 h 1988289"/>
              <a:gd name="connsiteX29" fmla="*/ 393405 w 797442"/>
              <a:gd name="connsiteY29" fmla="*/ 1988289 h 19882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</a:cxnLst>
            <a:rect l="l" t="t" r="r" b="b"/>
            <a:pathLst>
              <a:path w="797442" h="1988289">
                <a:moveTo>
                  <a:pt x="382773" y="0"/>
                </a:moveTo>
                <a:lnTo>
                  <a:pt x="138224" y="138224"/>
                </a:lnTo>
                <a:cubicBezTo>
                  <a:pt x="98157" y="172567"/>
                  <a:pt x="64689" y="189601"/>
                  <a:pt x="42531" y="233917"/>
                </a:cubicBezTo>
                <a:cubicBezTo>
                  <a:pt x="40946" y="237087"/>
                  <a:pt x="42531" y="241005"/>
                  <a:pt x="42531" y="244549"/>
                </a:cubicBezTo>
                <a:lnTo>
                  <a:pt x="42531" y="244549"/>
                </a:lnTo>
                <a:lnTo>
                  <a:pt x="0" y="340242"/>
                </a:lnTo>
                <a:lnTo>
                  <a:pt x="106326" y="478465"/>
                </a:lnTo>
                <a:lnTo>
                  <a:pt x="138224" y="659219"/>
                </a:lnTo>
                <a:lnTo>
                  <a:pt x="191387" y="776177"/>
                </a:lnTo>
                <a:lnTo>
                  <a:pt x="318977" y="903768"/>
                </a:lnTo>
                <a:lnTo>
                  <a:pt x="531628" y="1063256"/>
                </a:lnTo>
                <a:cubicBezTo>
                  <a:pt x="556437" y="1088065"/>
                  <a:pt x="582585" y="1111605"/>
                  <a:pt x="606056" y="1137684"/>
                </a:cubicBezTo>
                <a:cubicBezTo>
                  <a:pt x="614605" y="1147182"/>
                  <a:pt x="617504" y="1161401"/>
                  <a:pt x="627321" y="1169582"/>
                </a:cubicBezTo>
                <a:cubicBezTo>
                  <a:pt x="673022" y="1207666"/>
                  <a:pt x="669852" y="1171591"/>
                  <a:pt x="669852" y="1201479"/>
                </a:cubicBezTo>
                <a:lnTo>
                  <a:pt x="669852" y="1201479"/>
                </a:lnTo>
                <a:cubicBezTo>
                  <a:pt x="705294" y="1236921"/>
                  <a:pt x="760326" y="1260255"/>
                  <a:pt x="776177" y="1307805"/>
                </a:cubicBezTo>
                <a:cubicBezTo>
                  <a:pt x="787931" y="1343065"/>
                  <a:pt x="775602" y="1339703"/>
                  <a:pt x="797442" y="1339703"/>
                </a:cubicBezTo>
                <a:lnTo>
                  <a:pt x="797442" y="1339703"/>
                </a:lnTo>
                <a:lnTo>
                  <a:pt x="797442" y="1371600"/>
                </a:lnTo>
                <a:cubicBezTo>
                  <a:pt x="779721" y="1407042"/>
                  <a:pt x="767586" y="1445880"/>
                  <a:pt x="744280" y="1477926"/>
                </a:cubicBezTo>
                <a:cubicBezTo>
                  <a:pt x="737688" y="1486990"/>
                  <a:pt x="723159" y="1485479"/>
                  <a:pt x="712382" y="1488558"/>
                </a:cubicBezTo>
                <a:cubicBezTo>
                  <a:pt x="597474" y="1521389"/>
                  <a:pt x="635354" y="1520456"/>
                  <a:pt x="584791" y="1520456"/>
                </a:cubicBezTo>
                <a:lnTo>
                  <a:pt x="584791" y="1520456"/>
                </a:lnTo>
                <a:cubicBezTo>
                  <a:pt x="581247" y="1552354"/>
                  <a:pt x="579435" y="1584492"/>
                  <a:pt x="574159" y="1616149"/>
                </a:cubicBezTo>
                <a:cubicBezTo>
                  <a:pt x="562107" y="1688459"/>
                  <a:pt x="566753" y="1606468"/>
                  <a:pt x="542261" y="1679944"/>
                </a:cubicBezTo>
                <a:cubicBezTo>
                  <a:pt x="538899" y="1690031"/>
                  <a:pt x="542261" y="1701209"/>
                  <a:pt x="542261" y="1711842"/>
                </a:cubicBezTo>
                <a:lnTo>
                  <a:pt x="542261" y="1711842"/>
                </a:lnTo>
                <a:lnTo>
                  <a:pt x="414670" y="1839433"/>
                </a:lnTo>
                <a:lnTo>
                  <a:pt x="393405" y="1988289"/>
                </a:lnTo>
                <a:lnTo>
                  <a:pt x="393405" y="1988289"/>
                </a:lnTo>
              </a:path>
            </a:pathLst>
          </a:custGeom>
          <a:ln w="38100" cmpd="dbl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2" name="Forme libre 31"/>
          <p:cNvSpPr/>
          <p:nvPr/>
        </p:nvSpPr>
        <p:spPr>
          <a:xfrm>
            <a:off x="3189767" y="2349795"/>
            <a:ext cx="946298" cy="382772"/>
          </a:xfrm>
          <a:custGeom>
            <a:avLst/>
            <a:gdLst>
              <a:gd name="connsiteX0" fmla="*/ 946298 w 946298"/>
              <a:gd name="connsiteY0" fmla="*/ 21265 h 382772"/>
              <a:gd name="connsiteX1" fmla="*/ 414670 w 946298"/>
              <a:gd name="connsiteY1" fmla="*/ 0 h 382772"/>
              <a:gd name="connsiteX2" fmla="*/ 0 w 946298"/>
              <a:gd name="connsiteY2" fmla="*/ 382772 h 3827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946298" h="382772">
                <a:moveTo>
                  <a:pt x="946298" y="21265"/>
                </a:moveTo>
                <a:lnTo>
                  <a:pt x="414670" y="0"/>
                </a:lnTo>
                <a:lnTo>
                  <a:pt x="0" y="382772"/>
                </a:lnTo>
              </a:path>
            </a:pathLst>
          </a:custGeom>
          <a:ln w="38100" cmpd="dbl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3" name="Forme libre 32"/>
          <p:cNvSpPr/>
          <p:nvPr/>
        </p:nvSpPr>
        <p:spPr>
          <a:xfrm>
            <a:off x="2530549" y="2700670"/>
            <a:ext cx="1679944" cy="1754372"/>
          </a:xfrm>
          <a:custGeom>
            <a:avLst/>
            <a:gdLst>
              <a:gd name="connsiteX0" fmla="*/ 297711 w 1679944"/>
              <a:gd name="connsiteY0" fmla="*/ 0 h 1754372"/>
              <a:gd name="connsiteX1" fmla="*/ 0 w 1679944"/>
              <a:gd name="connsiteY1" fmla="*/ 191386 h 1754372"/>
              <a:gd name="connsiteX2" fmla="*/ 85060 w 1679944"/>
              <a:gd name="connsiteY2" fmla="*/ 414670 h 1754372"/>
              <a:gd name="connsiteX3" fmla="*/ 106325 w 1679944"/>
              <a:gd name="connsiteY3" fmla="*/ 563525 h 1754372"/>
              <a:gd name="connsiteX4" fmla="*/ 127591 w 1679944"/>
              <a:gd name="connsiteY4" fmla="*/ 627321 h 1754372"/>
              <a:gd name="connsiteX5" fmla="*/ 148856 w 1679944"/>
              <a:gd name="connsiteY5" fmla="*/ 669851 h 1754372"/>
              <a:gd name="connsiteX6" fmla="*/ 159488 w 1679944"/>
              <a:gd name="connsiteY6" fmla="*/ 701749 h 1754372"/>
              <a:gd name="connsiteX7" fmla="*/ 202018 w 1679944"/>
              <a:gd name="connsiteY7" fmla="*/ 776177 h 1754372"/>
              <a:gd name="connsiteX8" fmla="*/ 202018 w 1679944"/>
              <a:gd name="connsiteY8" fmla="*/ 786809 h 1754372"/>
              <a:gd name="connsiteX9" fmla="*/ 202018 w 1679944"/>
              <a:gd name="connsiteY9" fmla="*/ 786809 h 1754372"/>
              <a:gd name="connsiteX10" fmla="*/ 244549 w 1679944"/>
              <a:gd name="connsiteY10" fmla="*/ 925032 h 1754372"/>
              <a:gd name="connsiteX11" fmla="*/ 318977 w 1679944"/>
              <a:gd name="connsiteY11" fmla="*/ 1084521 h 1754372"/>
              <a:gd name="connsiteX12" fmla="*/ 414670 w 1679944"/>
              <a:gd name="connsiteY12" fmla="*/ 1180214 h 1754372"/>
              <a:gd name="connsiteX13" fmla="*/ 435935 w 1679944"/>
              <a:gd name="connsiteY13" fmla="*/ 1212111 h 1754372"/>
              <a:gd name="connsiteX14" fmla="*/ 499730 w 1679944"/>
              <a:gd name="connsiteY14" fmla="*/ 1222744 h 1754372"/>
              <a:gd name="connsiteX15" fmla="*/ 499730 w 1679944"/>
              <a:gd name="connsiteY15" fmla="*/ 1222744 h 1754372"/>
              <a:gd name="connsiteX16" fmla="*/ 701749 w 1679944"/>
              <a:gd name="connsiteY16" fmla="*/ 1329070 h 1754372"/>
              <a:gd name="connsiteX17" fmla="*/ 935665 w 1679944"/>
              <a:gd name="connsiteY17" fmla="*/ 1392865 h 1754372"/>
              <a:gd name="connsiteX18" fmla="*/ 1158949 w 1679944"/>
              <a:gd name="connsiteY18" fmla="*/ 1403497 h 1754372"/>
              <a:gd name="connsiteX19" fmla="*/ 1679944 w 1679944"/>
              <a:gd name="connsiteY19" fmla="*/ 1754372 h 1754372"/>
              <a:gd name="connsiteX20" fmla="*/ 1679944 w 1679944"/>
              <a:gd name="connsiteY20" fmla="*/ 1754372 h 17543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1679944" h="1754372">
                <a:moveTo>
                  <a:pt x="297711" y="0"/>
                </a:moveTo>
                <a:lnTo>
                  <a:pt x="0" y="191386"/>
                </a:lnTo>
                <a:lnTo>
                  <a:pt x="85060" y="414670"/>
                </a:lnTo>
                <a:cubicBezTo>
                  <a:pt x="92448" y="488549"/>
                  <a:pt x="88982" y="505717"/>
                  <a:pt x="106325" y="563525"/>
                </a:cubicBezTo>
                <a:cubicBezTo>
                  <a:pt x="112766" y="584995"/>
                  <a:pt x="117566" y="607272"/>
                  <a:pt x="127591" y="627321"/>
                </a:cubicBezTo>
                <a:cubicBezTo>
                  <a:pt x="134679" y="641498"/>
                  <a:pt x="142612" y="655283"/>
                  <a:pt x="148856" y="669851"/>
                </a:cubicBezTo>
                <a:cubicBezTo>
                  <a:pt x="153271" y="680153"/>
                  <a:pt x="154476" y="691724"/>
                  <a:pt x="159488" y="701749"/>
                </a:cubicBezTo>
                <a:cubicBezTo>
                  <a:pt x="197856" y="778486"/>
                  <a:pt x="164730" y="682956"/>
                  <a:pt x="202018" y="776177"/>
                </a:cubicBezTo>
                <a:cubicBezTo>
                  <a:pt x="203334" y="779468"/>
                  <a:pt x="202018" y="783265"/>
                  <a:pt x="202018" y="786809"/>
                </a:cubicBezTo>
                <a:lnTo>
                  <a:pt x="202018" y="786809"/>
                </a:lnTo>
                <a:lnTo>
                  <a:pt x="244549" y="925032"/>
                </a:lnTo>
                <a:lnTo>
                  <a:pt x="318977" y="1084521"/>
                </a:lnTo>
                <a:cubicBezTo>
                  <a:pt x="350875" y="1116419"/>
                  <a:pt x="389647" y="1142680"/>
                  <a:pt x="414670" y="1180214"/>
                </a:cubicBezTo>
                <a:cubicBezTo>
                  <a:pt x="421758" y="1190846"/>
                  <a:pt x="425957" y="1204128"/>
                  <a:pt x="435935" y="1212111"/>
                </a:cubicBezTo>
                <a:cubicBezTo>
                  <a:pt x="453429" y="1226107"/>
                  <a:pt x="479858" y="1222744"/>
                  <a:pt x="499730" y="1222744"/>
                </a:cubicBezTo>
                <a:lnTo>
                  <a:pt x="499730" y="1222744"/>
                </a:lnTo>
                <a:lnTo>
                  <a:pt x="701749" y="1329070"/>
                </a:lnTo>
                <a:lnTo>
                  <a:pt x="935665" y="1392865"/>
                </a:lnTo>
                <a:lnTo>
                  <a:pt x="1158949" y="1403497"/>
                </a:lnTo>
                <a:lnTo>
                  <a:pt x="1679944" y="1754372"/>
                </a:lnTo>
                <a:lnTo>
                  <a:pt x="1679944" y="1754372"/>
                </a:lnTo>
              </a:path>
            </a:pathLst>
          </a:custGeom>
          <a:ln w="38100" cmpd="dbl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6" name="Organigramme : Connecteur 35"/>
          <p:cNvSpPr/>
          <p:nvPr/>
        </p:nvSpPr>
        <p:spPr>
          <a:xfrm>
            <a:off x="4211960" y="2060848"/>
            <a:ext cx="144016" cy="144016"/>
          </a:xfrm>
          <a:prstGeom prst="flowChartConnector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7" name="Organigramme : Connecteur 36"/>
          <p:cNvSpPr/>
          <p:nvPr/>
        </p:nvSpPr>
        <p:spPr>
          <a:xfrm>
            <a:off x="4572000" y="2132856"/>
            <a:ext cx="144016" cy="144016"/>
          </a:xfrm>
          <a:prstGeom prst="flowChartConnector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9" name="Organigramme : Connecteur 38"/>
          <p:cNvSpPr/>
          <p:nvPr/>
        </p:nvSpPr>
        <p:spPr>
          <a:xfrm>
            <a:off x="5292080" y="1700808"/>
            <a:ext cx="144016" cy="144016"/>
          </a:xfrm>
          <a:prstGeom prst="flowChartConnector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0" name="Forme libre 39"/>
          <p:cNvSpPr/>
          <p:nvPr/>
        </p:nvSpPr>
        <p:spPr>
          <a:xfrm>
            <a:off x="2627784" y="3976577"/>
            <a:ext cx="1104244" cy="2881423"/>
          </a:xfrm>
          <a:custGeom>
            <a:avLst/>
            <a:gdLst>
              <a:gd name="connsiteX0" fmla="*/ 595423 w 595423"/>
              <a:gd name="connsiteY0" fmla="*/ 0 h 1945758"/>
              <a:gd name="connsiteX1" fmla="*/ 467832 w 595423"/>
              <a:gd name="connsiteY1" fmla="*/ 180753 h 1945758"/>
              <a:gd name="connsiteX2" fmla="*/ 382772 w 595423"/>
              <a:gd name="connsiteY2" fmla="*/ 850604 h 1945758"/>
              <a:gd name="connsiteX3" fmla="*/ 297711 w 595423"/>
              <a:gd name="connsiteY3" fmla="*/ 1222744 h 1945758"/>
              <a:gd name="connsiteX4" fmla="*/ 223283 w 595423"/>
              <a:gd name="connsiteY4" fmla="*/ 1467293 h 1945758"/>
              <a:gd name="connsiteX5" fmla="*/ 106325 w 595423"/>
              <a:gd name="connsiteY5" fmla="*/ 1765004 h 1945758"/>
              <a:gd name="connsiteX6" fmla="*/ 0 w 595423"/>
              <a:gd name="connsiteY6" fmla="*/ 1945758 h 1945758"/>
              <a:gd name="connsiteX0" fmla="*/ 1104244 w 1104244"/>
              <a:gd name="connsiteY0" fmla="*/ 0 h 2881423"/>
              <a:gd name="connsiteX1" fmla="*/ 976653 w 1104244"/>
              <a:gd name="connsiteY1" fmla="*/ 180753 h 2881423"/>
              <a:gd name="connsiteX2" fmla="*/ 891593 w 1104244"/>
              <a:gd name="connsiteY2" fmla="*/ 850604 h 2881423"/>
              <a:gd name="connsiteX3" fmla="*/ 806532 w 1104244"/>
              <a:gd name="connsiteY3" fmla="*/ 1222744 h 2881423"/>
              <a:gd name="connsiteX4" fmla="*/ 732104 w 1104244"/>
              <a:gd name="connsiteY4" fmla="*/ 1467293 h 2881423"/>
              <a:gd name="connsiteX5" fmla="*/ 615146 w 1104244"/>
              <a:gd name="connsiteY5" fmla="*/ 1765004 h 2881423"/>
              <a:gd name="connsiteX6" fmla="*/ 0 w 1104244"/>
              <a:gd name="connsiteY6" fmla="*/ 2881423 h 28814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104244" h="2881423">
                <a:moveTo>
                  <a:pt x="1104244" y="0"/>
                </a:moveTo>
                <a:lnTo>
                  <a:pt x="976653" y="180753"/>
                </a:lnTo>
                <a:lnTo>
                  <a:pt x="891593" y="850604"/>
                </a:lnTo>
                <a:lnTo>
                  <a:pt x="806532" y="1222744"/>
                </a:lnTo>
                <a:lnTo>
                  <a:pt x="732104" y="1467293"/>
                </a:lnTo>
                <a:lnTo>
                  <a:pt x="615146" y="1765004"/>
                </a:lnTo>
                <a:lnTo>
                  <a:pt x="0" y="2881423"/>
                </a:lnTo>
              </a:path>
            </a:pathLst>
          </a:cu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1" name="Forme libre 40"/>
          <p:cNvSpPr/>
          <p:nvPr/>
        </p:nvSpPr>
        <p:spPr>
          <a:xfrm>
            <a:off x="4189228" y="21265"/>
            <a:ext cx="2339163" cy="2604977"/>
          </a:xfrm>
          <a:custGeom>
            <a:avLst/>
            <a:gdLst>
              <a:gd name="connsiteX0" fmla="*/ 10632 w 2339163"/>
              <a:gd name="connsiteY0" fmla="*/ 2604977 h 2604977"/>
              <a:gd name="connsiteX1" fmla="*/ 0 w 2339163"/>
              <a:gd name="connsiteY1" fmla="*/ 2083982 h 2604977"/>
              <a:gd name="connsiteX2" fmla="*/ 42530 w 2339163"/>
              <a:gd name="connsiteY2" fmla="*/ 1998921 h 2604977"/>
              <a:gd name="connsiteX3" fmla="*/ 63795 w 2339163"/>
              <a:gd name="connsiteY3" fmla="*/ 1935126 h 2604977"/>
              <a:gd name="connsiteX4" fmla="*/ 74428 w 2339163"/>
              <a:gd name="connsiteY4" fmla="*/ 1903228 h 2604977"/>
              <a:gd name="connsiteX5" fmla="*/ 127591 w 2339163"/>
              <a:gd name="connsiteY5" fmla="*/ 1839433 h 2604977"/>
              <a:gd name="connsiteX6" fmla="*/ 159488 w 2339163"/>
              <a:gd name="connsiteY6" fmla="*/ 1828800 h 2604977"/>
              <a:gd name="connsiteX7" fmla="*/ 159488 w 2339163"/>
              <a:gd name="connsiteY7" fmla="*/ 1828800 h 2604977"/>
              <a:gd name="connsiteX8" fmla="*/ 563525 w 2339163"/>
              <a:gd name="connsiteY8" fmla="*/ 1307805 h 2604977"/>
              <a:gd name="connsiteX9" fmla="*/ 2339163 w 2339163"/>
              <a:gd name="connsiteY9" fmla="*/ 0 h 26049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339163" h="2604977">
                <a:moveTo>
                  <a:pt x="10632" y="2604977"/>
                </a:moveTo>
                <a:lnTo>
                  <a:pt x="0" y="2083982"/>
                </a:lnTo>
                <a:cubicBezTo>
                  <a:pt x="14177" y="2055628"/>
                  <a:pt x="30043" y="2028058"/>
                  <a:pt x="42530" y="1998921"/>
                </a:cubicBezTo>
                <a:cubicBezTo>
                  <a:pt x="51360" y="1978318"/>
                  <a:pt x="56707" y="1956391"/>
                  <a:pt x="63795" y="1935126"/>
                </a:cubicBezTo>
                <a:cubicBezTo>
                  <a:pt x="67339" y="1924493"/>
                  <a:pt x="68211" y="1912554"/>
                  <a:pt x="74428" y="1903228"/>
                </a:cubicBezTo>
                <a:cubicBezTo>
                  <a:pt x="90120" y="1879689"/>
                  <a:pt x="103029" y="1855808"/>
                  <a:pt x="127591" y="1839433"/>
                </a:cubicBezTo>
                <a:cubicBezTo>
                  <a:pt x="136916" y="1833216"/>
                  <a:pt x="159488" y="1828800"/>
                  <a:pt x="159488" y="1828800"/>
                </a:cubicBezTo>
                <a:lnTo>
                  <a:pt x="159488" y="1828800"/>
                </a:lnTo>
                <a:lnTo>
                  <a:pt x="563525" y="1307805"/>
                </a:lnTo>
                <a:lnTo>
                  <a:pt x="2339163" y="0"/>
                </a:lnTo>
              </a:path>
            </a:pathLst>
          </a:custGeom>
          <a:ln w="25400" cmpd="sng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3" name="Forme libre 42"/>
          <p:cNvSpPr/>
          <p:nvPr/>
        </p:nvSpPr>
        <p:spPr>
          <a:xfrm>
            <a:off x="6677247" y="74428"/>
            <a:ext cx="2466753" cy="2058428"/>
          </a:xfrm>
          <a:custGeom>
            <a:avLst/>
            <a:gdLst>
              <a:gd name="connsiteX0" fmla="*/ 0 w 1371600"/>
              <a:gd name="connsiteY0" fmla="*/ 0 h 1648046"/>
              <a:gd name="connsiteX1" fmla="*/ 10632 w 1371600"/>
              <a:gd name="connsiteY1" fmla="*/ 542260 h 1648046"/>
              <a:gd name="connsiteX2" fmla="*/ 53162 w 1371600"/>
              <a:gd name="connsiteY2" fmla="*/ 829339 h 1648046"/>
              <a:gd name="connsiteX3" fmla="*/ 340241 w 1371600"/>
              <a:gd name="connsiteY3" fmla="*/ 1329070 h 1648046"/>
              <a:gd name="connsiteX4" fmla="*/ 680483 w 1371600"/>
              <a:gd name="connsiteY4" fmla="*/ 1488558 h 1648046"/>
              <a:gd name="connsiteX5" fmla="*/ 988827 w 1371600"/>
              <a:gd name="connsiteY5" fmla="*/ 1605516 h 1648046"/>
              <a:gd name="connsiteX6" fmla="*/ 1371600 w 1371600"/>
              <a:gd name="connsiteY6" fmla="*/ 1648046 h 1648046"/>
              <a:gd name="connsiteX0" fmla="*/ 0 w 2466753"/>
              <a:gd name="connsiteY0" fmla="*/ 0 h 1770396"/>
              <a:gd name="connsiteX1" fmla="*/ 10632 w 2466753"/>
              <a:gd name="connsiteY1" fmla="*/ 542260 h 1770396"/>
              <a:gd name="connsiteX2" fmla="*/ 53162 w 2466753"/>
              <a:gd name="connsiteY2" fmla="*/ 829339 h 1770396"/>
              <a:gd name="connsiteX3" fmla="*/ 340241 w 2466753"/>
              <a:gd name="connsiteY3" fmla="*/ 1329070 h 1770396"/>
              <a:gd name="connsiteX4" fmla="*/ 680483 w 2466753"/>
              <a:gd name="connsiteY4" fmla="*/ 1488558 h 1770396"/>
              <a:gd name="connsiteX5" fmla="*/ 988827 w 2466753"/>
              <a:gd name="connsiteY5" fmla="*/ 1605516 h 1770396"/>
              <a:gd name="connsiteX6" fmla="*/ 2466753 w 2466753"/>
              <a:gd name="connsiteY6" fmla="*/ 1770396 h 1770396"/>
              <a:gd name="connsiteX0" fmla="*/ 0 w 2466753"/>
              <a:gd name="connsiteY0" fmla="*/ 0 h 1770396"/>
              <a:gd name="connsiteX1" fmla="*/ 10632 w 2466753"/>
              <a:gd name="connsiteY1" fmla="*/ 542260 h 1770396"/>
              <a:gd name="connsiteX2" fmla="*/ 53162 w 2466753"/>
              <a:gd name="connsiteY2" fmla="*/ 829339 h 1770396"/>
              <a:gd name="connsiteX3" fmla="*/ 340241 w 2466753"/>
              <a:gd name="connsiteY3" fmla="*/ 1329070 h 1770396"/>
              <a:gd name="connsiteX4" fmla="*/ 680483 w 2466753"/>
              <a:gd name="connsiteY4" fmla="*/ 1488558 h 1770396"/>
              <a:gd name="connsiteX5" fmla="*/ 1567161 w 2466753"/>
              <a:gd name="connsiteY5" fmla="*/ 1698388 h 1770396"/>
              <a:gd name="connsiteX6" fmla="*/ 2466753 w 2466753"/>
              <a:gd name="connsiteY6" fmla="*/ 1770396 h 1770396"/>
              <a:gd name="connsiteX0" fmla="*/ 0 w 2466753"/>
              <a:gd name="connsiteY0" fmla="*/ 0 h 1770396"/>
              <a:gd name="connsiteX1" fmla="*/ 10632 w 2466753"/>
              <a:gd name="connsiteY1" fmla="*/ 542260 h 1770396"/>
              <a:gd name="connsiteX2" fmla="*/ 53162 w 2466753"/>
              <a:gd name="connsiteY2" fmla="*/ 829339 h 1770396"/>
              <a:gd name="connsiteX3" fmla="*/ 340241 w 2466753"/>
              <a:gd name="connsiteY3" fmla="*/ 1329070 h 1770396"/>
              <a:gd name="connsiteX4" fmla="*/ 680483 w 2466753"/>
              <a:gd name="connsiteY4" fmla="*/ 1488558 h 1770396"/>
              <a:gd name="connsiteX5" fmla="*/ 1567161 w 2466753"/>
              <a:gd name="connsiteY5" fmla="*/ 1698388 h 1770396"/>
              <a:gd name="connsiteX6" fmla="*/ 1711177 w 2466753"/>
              <a:gd name="connsiteY6" fmla="*/ 1626380 h 1770396"/>
              <a:gd name="connsiteX7" fmla="*/ 2466753 w 2466753"/>
              <a:gd name="connsiteY7" fmla="*/ 1770396 h 1770396"/>
              <a:gd name="connsiteX0" fmla="*/ 0 w 2466753"/>
              <a:gd name="connsiteY0" fmla="*/ 0 h 1770396"/>
              <a:gd name="connsiteX1" fmla="*/ 10632 w 2466753"/>
              <a:gd name="connsiteY1" fmla="*/ 542260 h 1770396"/>
              <a:gd name="connsiteX2" fmla="*/ 53162 w 2466753"/>
              <a:gd name="connsiteY2" fmla="*/ 829339 h 1770396"/>
              <a:gd name="connsiteX3" fmla="*/ 340241 w 2466753"/>
              <a:gd name="connsiteY3" fmla="*/ 1329070 h 1770396"/>
              <a:gd name="connsiteX4" fmla="*/ 680483 w 2466753"/>
              <a:gd name="connsiteY4" fmla="*/ 1488558 h 1770396"/>
              <a:gd name="connsiteX5" fmla="*/ 1495153 w 2466753"/>
              <a:gd name="connsiteY5" fmla="*/ 1626380 h 1770396"/>
              <a:gd name="connsiteX6" fmla="*/ 1711177 w 2466753"/>
              <a:gd name="connsiteY6" fmla="*/ 1626380 h 1770396"/>
              <a:gd name="connsiteX7" fmla="*/ 2466753 w 2466753"/>
              <a:gd name="connsiteY7" fmla="*/ 1770396 h 1770396"/>
              <a:gd name="connsiteX0" fmla="*/ 0 w 2466753"/>
              <a:gd name="connsiteY0" fmla="*/ 0 h 2058428"/>
              <a:gd name="connsiteX1" fmla="*/ 10632 w 2466753"/>
              <a:gd name="connsiteY1" fmla="*/ 542260 h 2058428"/>
              <a:gd name="connsiteX2" fmla="*/ 53162 w 2466753"/>
              <a:gd name="connsiteY2" fmla="*/ 829339 h 2058428"/>
              <a:gd name="connsiteX3" fmla="*/ 340241 w 2466753"/>
              <a:gd name="connsiteY3" fmla="*/ 1329070 h 2058428"/>
              <a:gd name="connsiteX4" fmla="*/ 680483 w 2466753"/>
              <a:gd name="connsiteY4" fmla="*/ 1488558 h 2058428"/>
              <a:gd name="connsiteX5" fmla="*/ 1495153 w 2466753"/>
              <a:gd name="connsiteY5" fmla="*/ 1626380 h 2058428"/>
              <a:gd name="connsiteX6" fmla="*/ 1711177 w 2466753"/>
              <a:gd name="connsiteY6" fmla="*/ 1626380 h 2058428"/>
              <a:gd name="connsiteX7" fmla="*/ 2466753 w 2466753"/>
              <a:gd name="connsiteY7" fmla="*/ 2058428 h 2058428"/>
              <a:gd name="connsiteX0" fmla="*/ 0 w 2466753"/>
              <a:gd name="connsiteY0" fmla="*/ 0 h 2058428"/>
              <a:gd name="connsiteX1" fmla="*/ 10632 w 2466753"/>
              <a:gd name="connsiteY1" fmla="*/ 542260 h 2058428"/>
              <a:gd name="connsiteX2" fmla="*/ 53162 w 2466753"/>
              <a:gd name="connsiteY2" fmla="*/ 829339 h 2058428"/>
              <a:gd name="connsiteX3" fmla="*/ 340241 w 2466753"/>
              <a:gd name="connsiteY3" fmla="*/ 1329070 h 2058428"/>
              <a:gd name="connsiteX4" fmla="*/ 680483 w 2466753"/>
              <a:gd name="connsiteY4" fmla="*/ 1488558 h 2058428"/>
              <a:gd name="connsiteX5" fmla="*/ 1495153 w 2466753"/>
              <a:gd name="connsiteY5" fmla="*/ 1626380 h 2058428"/>
              <a:gd name="connsiteX6" fmla="*/ 2071217 w 2466753"/>
              <a:gd name="connsiteY6" fmla="*/ 1626380 h 2058428"/>
              <a:gd name="connsiteX7" fmla="*/ 2466753 w 2466753"/>
              <a:gd name="connsiteY7" fmla="*/ 2058428 h 20584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466753" h="2058428">
                <a:moveTo>
                  <a:pt x="0" y="0"/>
                </a:moveTo>
                <a:lnTo>
                  <a:pt x="10632" y="542260"/>
                </a:lnTo>
                <a:lnTo>
                  <a:pt x="53162" y="829339"/>
                </a:lnTo>
                <a:lnTo>
                  <a:pt x="340241" y="1329070"/>
                </a:lnTo>
                <a:lnTo>
                  <a:pt x="680483" y="1488558"/>
                </a:lnTo>
                <a:lnTo>
                  <a:pt x="1495153" y="1626380"/>
                </a:lnTo>
                <a:lnTo>
                  <a:pt x="2071217" y="1626380"/>
                </a:lnTo>
                <a:lnTo>
                  <a:pt x="2466753" y="2058428"/>
                </a:lnTo>
              </a:path>
            </a:pathLst>
          </a:cu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4" name="Forme libre 43"/>
          <p:cNvSpPr/>
          <p:nvPr/>
        </p:nvSpPr>
        <p:spPr>
          <a:xfrm>
            <a:off x="4932040" y="1340768"/>
            <a:ext cx="4211960" cy="1814719"/>
          </a:xfrm>
          <a:custGeom>
            <a:avLst/>
            <a:gdLst>
              <a:gd name="connsiteX0" fmla="*/ 0 w 3211032"/>
              <a:gd name="connsiteY0" fmla="*/ 0 h 446567"/>
              <a:gd name="connsiteX1" fmla="*/ 584790 w 3211032"/>
              <a:gd name="connsiteY1" fmla="*/ 42530 h 446567"/>
              <a:gd name="connsiteX2" fmla="*/ 967563 w 3211032"/>
              <a:gd name="connsiteY2" fmla="*/ 116958 h 446567"/>
              <a:gd name="connsiteX3" fmla="*/ 1871330 w 3211032"/>
              <a:gd name="connsiteY3" fmla="*/ 318977 h 446567"/>
              <a:gd name="connsiteX4" fmla="*/ 2360428 w 3211032"/>
              <a:gd name="connsiteY4" fmla="*/ 446567 h 446567"/>
              <a:gd name="connsiteX5" fmla="*/ 2977116 w 3211032"/>
              <a:gd name="connsiteY5" fmla="*/ 382772 h 446567"/>
              <a:gd name="connsiteX6" fmla="*/ 3211032 w 3211032"/>
              <a:gd name="connsiteY6" fmla="*/ 318977 h 446567"/>
              <a:gd name="connsiteX0" fmla="*/ 0 w 3917669"/>
              <a:gd name="connsiteY0" fmla="*/ 1296144 h 1742711"/>
              <a:gd name="connsiteX1" fmla="*/ 584790 w 3917669"/>
              <a:gd name="connsiteY1" fmla="*/ 1338674 h 1742711"/>
              <a:gd name="connsiteX2" fmla="*/ 967563 w 3917669"/>
              <a:gd name="connsiteY2" fmla="*/ 1413102 h 1742711"/>
              <a:gd name="connsiteX3" fmla="*/ 1871330 w 3917669"/>
              <a:gd name="connsiteY3" fmla="*/ 1615121 h 1742711"/>
              <a:gd name="connsiteX4" fmla="*/ 2360428 w 3917669"/>
              <a:gd name="connsiteY4" fmla="*/ 1742711 h 1742711"/>
              <a:gd name="connsiteX5" fmla="*/ 2977116 w 3917669"/>
              <a:gd name="connsiteY5" fmla="*/ 1678916 h 1742711"/>
              <a:gd name="connsiteX6" fmla="*/ 3917669 w 3917669"/>
              <a:gd name="connsiteY6" fmla="*/ 0 h 1742711"/>
              <a:gd name="connsiteX0" fmla="*/ 0 w 3917669"/>
              <a:gd name="connsiteY0" fmla="*/ 1296144 h 1742711"/>
              <a:gd name="connsiteX1" fmla="*/ 584790 w 3917669"/>
              <a:gd name="connsiteY1" fmla="*/ 1338674 h 1742711"/>
              <a:gd name="connsiteX2" fmla="*/ 967563 w 3917669"/>
              <a:gd name="connsiteY2" fmla="*/ 1413102 h 1742711"/>
              <a:gd name="connsiteX3" fmla="*/ 1871330 w 3917669"/>
              <a:gd name="connsiteY3" fmla="*/ 1615121 h 1742711"/>
              <a:gd name="connsiteX4" fmla="*/ 2360428 w 3917669"/>
              <a:gd name="connsiteY4" fmla="*/ 1742711 h 1742711"/>
              <a:gd name="connsiteX5" fmla="*/ 3078169 w 3917669"/>
              <a:gd name="connsiteY5" fmla="*/ 1584176 h 1742711"/>
              <a:gd name="connsiteX6" fmla="*/ 3917669 w 3917669"/>
              <a:gd name="connsiteY6" fmla="*/ 0 h 1742711"/>
              <a:gd name="connsiteX0" fmla="*/ 0 w 3917669"/>
              <a:gd name="connsiteY0" fmla="*/ 1296144 h 1742711"/>
              <a:gd name="connsiteX1" fmla="*/ 584790 w 3917669"/>
              <a:gd name="connsiteY1" fmla="*/ 1338674 h 1742711"/>
              <a:gd name="connsiteX2" fmla="*/ 967563 w 3917669"/>
              <a:gd name="connsiteY2" fmla="*/ 1413102 h 1742711"/>
              <a:gd name="connsiteX3" fmla="*/ 1871330 w 3917669"/>
              <a:gd name="connsiteY3" fmla="*/ 1615121 h 1742711"/>
              <a:gd name="connsiteX4" fmla="*/ 2360428 w 3917669"/>
              <a:gd name="connsiteY4" fmla="*/ 1742711 h 1742711"/>
              <a:gd name="connsiteX5" fmla="*/ 3078169 w 3917669"/>
              <a:gd name="connsiteY5" fmla="*/ 1584176 h 1742711"/>
              <a:gd name="connsiteX6" fmla="*/ 3917669 w 3917669"/>
              <a:gd name="connsiteY6" fmla="*/ 0 h 1742711"/>
              <a:gd name="connsiteX0" fmla="*/ 0 w 3917669"/>
              <a:gd name="connsiteY0" fmla="*/ 1296144 h 1742711"/>
              <a:gd name="connsiteX1" fmla="*/ 584790 w 3917669"/>
              <a:gd name="connsiteY1" fmla="*/ 1338674 h 1742711"/>
              <a:gd name="connsiteX2" fmla="*/ 967563 w 3917669"/>
              <a:gd name="connsiteY2" fmla="*/ 1413102 h 1742711"/>
              <a:gd name="connsiteX3" fmla="*/ 1871330 w 3917669"/>
              <a:gd name="connsiteY3" fmla="*/ 1615121 h 1742711"/>
              <a:gd name="connsiteX4" fmla="*/ 2360428 w 3917669"/>
              <a:gd name="connsiteY4" fmla="*/ 1742711 h 1742711"/>
              <a:gd name="connsiteX5" fmla="*/ 3078169 w 3917669"/>
              <a:gd name="connsiteY5" fmla="*/ 1584176 h 1742711"/>
              <a:gd name="connsiteX6" fmla="*/ 3917669 w 3917669"/>
              <a:gd name="connsiteY6" fmla="*/ 0 h 1742711"/>
              <a:gd name="connsiteX0" fmla="*/ 0 w 4092071"/>
              <a:gd name="connsiteY0" fmla="*/ 1368152 h 1814719"/>
              <a:gd name="connsiteX1" fmla="*/ 584790 w 4092071"/>
              <a:gd name="connsiteY1" fmla="*/ 1410682 h 1814719"/>
              <a:gd name="connsiteX2" fmla="*/ 967563 w 4092071"/>
              <a:gd name="connsiteY2" fmla="*/ 1485110 h 1814719"/>
              <a:gd name="connsiteX3" fmla="*/ 1871330 w 4092071"/>
              <a:gd name="connsiteY3" fmla="*/ 1687129 h 1814719"/>
              <a:gd name="connsiteX4" fmla="*/ 2360428 w 4092071"/>
              <a:gd name="connsiteY4" fmla="*/ 1814719 h 1814719"/>
              <a:gd name="connsiteX5" fmla="*/ 3078169 w 4092071"/>
              <a:gd name="connsiteY5" fmla="*/ 1656184 h 1814719"/>
              <a:gd name="connsiteX6" fmla="*/ 4092071 w 4092071"/>
              <a:gd name="connsiteY6" fmla="*/ 0 h 1814719"/>
              <a:gd name="connsiteX0" fmla="*/ 0 w 4092071"/>
              <a:gd name="connsiteY0" fmla="*/ 1368152 h 1814719"/>
              <a:gd name="connsiteX1" fmla="*/ 584790 w 4092071"/>
              <a:gd name="connsiteY1" fmla="*/ 1410682 h 1814719"/>
              <a:gd name="connsiteX2" fmla="*/ 967563 w 4092071"/>
              <a:gd name="connsiteY2" fmla="*/ 1485110 h 1814719"/>
              <a:gd name="connsiteX3" fmla="*/ 1871330 w 4092071"/>
              <a:gd name="connsiteY3" fmla="*/ 1687129 h 1814719"/>
              <a:gd name="connsiteX4" fmla="*/ 2360428 w 4092071"/>
              <a:gd name="connsiteY4" fmla="*/ 1814719 h 1814719"/>
              <a:gd name="connsiteX5" fmla="*/ 3078169 w 4092071"/>
              <a:gd name="connsiteY5" fmla="*/ 1656184 h 1814719"/>
              <a:gd name="connsiteX6" fmla="*/ 4092071 w 4092071"/>
              <a:gd name="connsiteY6" fmla="*/ 0 h 18147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092071" h="1814719">
                <a:moveTo>
                  <a:pt x="0" y="1368152"/>
                </a:moveTo>
                <a:lnTo>
                  <a:pt x="584790" y="1410682"/>
                </a:lnTo>
                <a:lnTo>
                  <a:pt x="967563" y="1485110"/>
                </a:lnTo>
                <a:lnTo>
                  <a:pt x="1871330" y="1687129"/>
                </a:lnTo>
                <a:lnTo>
                  <a:pt x="2360428" y="1814719"/>
                </a:lnTo>
                <a:cubicBezTo>
                  <a:pt x="2599675" y="1761874"/>
                  <a:pt x="2833440" y="1787306"/>
                  <a:pt x="3078169" y="1656184"/>
                </a:cubicBezTo>
                <a:cubicBezTo>
                  <a:pt x="3802833" y="230113"/>
                  <a:pt x="3664062" y="480137"/>
                  <a:pt x="4092071" y="0"/>
                </a:cubicBezTo>
              </a:path>
            </a:pathLst>
          </a:cu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6" name="Forme libre 45"/>
          <p:cNvSpPr/>
          <p:nvPr/>
        </p:nvSpPr>
        <p:spPr>
          <a:xfrm>
            <a:off x="4837814" y="3870251"/>
            <a:ext cx="3200400" cy="2360428"/>
          </a:xfrm>
          <a:custGeom>
            <a:avLst/>
            <a:gdLst>
              <a:gd name="connsiteX0" fmla="*/ 0 w 3200400"/>
              <a:gd name="connsiteY0" fmla="*/ 0 h 2360428"/>
              <a:gd name="connsiteX1" fmla="*/ 191386 w 3200400"/>
              <a:gd name="connsiteY1" fmla="*/ 287079 h 2360428"/>
              <a:gd name="connsiteX2" fmla="*/ 265814 w 3200400"/>
              <a:gd name="connsiteY2" fmla="*/ 531628 h 2360428"/>
              <a:gd name="connsiteX3" fmla="*/ 287079 w 3200400"/>
              <a:gd name="connsiteY3" fmla="*/ 627321 h 2360428"/>
              <a:gd name="connsiteX4" fmla="*/ 308344 w 3200400"/>
              <a:gd name="connsiteY4" fmla="*/ 659219 h 2360428"/>
              <a:gd name="connsiteX5" fmla="*/ 318977 w 3200400"/>
              <a:gd name="connsiteY5" fmla="*/ 691116 h 2360428"/>
              <a:gd name="connsiteX6" fmla="*/ 329609 w 3200400"/>
              <a:gd name="connsiteY6" fmla="*/ 808075 h 2360428"/>
              <a:gd name="connsiteX7" fmla="*/ 361507 w 3200400"/>
              <a:gd name="connsiteY7" fmla="*/ 861237 h 2360428"/>
              <a:gd name="connsiteX8" fmla="*/ 361507 w 3200400"/>
              <a:gd name="connsiteY8" fmla="*/ 956930 h 2360428"/>
              <a:gd name="connsiteX9" fmla="*/ 393405 w 3200400"/>
              <a:gd name="connsiteY9" fmla="*/ 967563 h 2360428"/>
              <a:gd name="connsiteX10" fmla="*/ 510363 w 3200400"/>
              <a:gd name="connsiteY10" fmla="*/ 1095154 h 2360428"/>
              <a:gd name="connsiteX11" fmla="*/ 733646 w 3200400"/>
              <a:gd name="connsiteY11" fmla="*/ 1382233 h 2360428"/>
              <a:gd name="connsiteX12" fmla="*/ 818707 w 3200400"/>
              <a:gd name="connsiteY12" fmla="*/ 1446028 h 2360428"/>
              <a:gd name="connsiteX13" fmla="*/ 882502 w 3200400"/>
              <a:gd name="connsiteY13" fmla="*/ 1467293 h 2360428"/>
              <a:gd name="connsiteX14" fmla="*/ 914400 w 3200400"/>
              <a:gd name="connsiteY14" fmla="*/ 1477926 h 2360428"/>
              <a:gd name="connsiteX15" fmla="*/ 967563 w 3200400"/>
              <a:gd name="connsiteY15" fmla="*/ 1531089 h 2360428"/>
              <a:gd name="connsiteX16" fmla="*/ 1020726 w 3200400"/>
              <a:gd name="connsiteY16" fmla="*/ 1594884 h 2360428"/>
              <a:gd name="connsiteX17" fmla="*/ 1084521 w 3200400"/>
              <a:gd name="connsiteY17" fmla="*/ 1637414 h 2360428"/>
              <a:gd name="connsiteX18" fmla="*/ 1148316 w 3200400"/>
              <a:gd name="connsiteY18" fmla="*/ 1669312 h 2360428"/>
              <a:gd name="connsiteX19" fmla="*/ 1212112 w 3200400"/>
              <a:gd name="connsiteY19" fmla="*/ 1722475 h 2360428"/>
              <a:gd name="connsiteX20" fmla="*/ 1233377 w 3200400"/>
              <a:gd name="connsiteY20" fmla="*/ 1754372 h 2360428"/>
              <a:gd name="connsiteX21" fmla="*/ 1254642 w 3200400"/>
              <a:gd name="connsiteY21" fmla="*/ 1754372 h 2360428"/>
              <a:gd name="connsiteX22" fmla="*/ 1254642 w 3200400"/>
              <a:gd name="connsiteY22" fmla="*/ 1754372 h 2360428"/>
              <a:gd name="connsiteX23" fmla="*/ 2275367 w 3200400"/>
              <a:gd name="connsiteY23" fmla="*/ 2286000 h 2360428"/>
              <a:gd name="connsiteX24" fmla="*/ 3200400 w 3200400"/>
              <a:gd name="connsiteY24" fmla="*/ 2360428 h 23604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</a:cxnLst>
            <a:rect l="l" t="t" r="r" b="b"/>
            <a:pathLst>
              <a:path w="3200400" h="2360428">
                <a:moveTo>
                  <a:pt x="0" y="0"/>
                </a:moveTo>
                <a:lnTo>
                  <a:pt x="191386" y="287079"/>
                </a:lnTo>
                <a:lnTo>
                  <a:pt x="265814" y="531628"/>
                </a:lnTo>
                <a:cubicBezTo>
                  <a:pt x="272902" y="563526"/>
                  <a:pt x="276746" y="596322"/>
                  <a:pt x="287079" y="627321"/>
                </a:cubicBezTo>
                <a:cubicBezTo>
                  <a:pt x="291120" y="639444"/>
                  <a:pt x="302629" y="647789"/>
                  <a:pt x="308344" y="659219"/>
                </a:cubicBezTo>
                <a:cubicBezTo>
                  <a:pt x="313356" y="669243"/>
                  <a:pt x="315433" y="680484"/>
                  <a:pt x="318977" y="691116"/>
                </a:cubicBezTo>
                <a:cubicBezTo>
                  <a:pt x="322521" y="730102"/>
                  <a:pt x="320114" y="770097"/>
                  <a:pt x="329609" y="808075"/>
                </a:cubicBezTo>
                <a:cubicBezTo>
                  <a:pt x="334621" y="828124"/>
                  <a:pt x="357177" y="841030"/>
                  <a:pt x="361507" y="861237"/>
                </a:cubicBezTo>
                <a:cubicBezTo>
                  <a:pt x="368191" y="892427"/>
                  <a:pt x="361507" y="925032"/>
                  <a:pt x="361507" y="956930"/>
                </a:cubicBezTo>
                <a:lnTo>
                  <a:pt x="393405" y="967563"/>
                </a:lnTo>
                <a:lnTo>
                  <a:pt x="510363" y="1095154"/>
                </a:lnTo>
                <a:lnTo>
                  <a:pt x="733646" y="1382233"/>
                </a:lnTo>
                <a:cubicBezTo>
                  <a:pt x="762000" y="1403498"/>
                  <a:pt x="787935" y="1428444"/>
                  <a:pt x="818707" y="1446028"/>
                </a:cubicBezTo>
                <a:cubicBezTo>
                  <a:pt x="838169" y="1457149"/>
                  <a:pt x="861237" y="1460205"/>
                  <a:pt x="882502" y="1467293"/>
                </a:cubicBezTo>
                <a:lnTo>
                  <a:pt x="914400" y="1477926"/>
                </a:lnTo>
                <a:cubicBezTo>
                  <a:pt x="932121" y="1495647"/>
                  <a:pt x="953661" y="1510237"/>
                  <a:pt x="967563" y="1531089"/>
                </a:cubicBezTo>
                <a:cubicBezTo>
                  <a:pt x="986465" y="1559442"/>
                  <a:pt x="992388" y="1572843"/>
                  <a:pt x="1020726" y="1594884"/>
                </a:cubicBezTo>
                <a:cubicBezTo>
                  <a:pt x="1040900" y="1610575"/>
                  <a:pt x="1060275" y="1629332"/>
                  <a:pt x="1084521" y="1637414"/>
                </a:cubicBezTo>
                <a:cubicBezTo>
                  <a:pt x="1124023" y="1650582"/>
                  <a:pt x="1112245" y="1643547"/>
                  <a:pt x="1148316" y="1669312"/>
                </a:cubicBezTo>
                <a:cubicBezTo>
                  <a:pt x="1167619" y="1683100"/>
                  <a:pt x="1195993" y="1702326"/>
                  <a:pt x="1212112" y="1722475"/>
                </a:cubicBezTo>
                <a:cubicBezTo>
                  <a:pt x="1220095" y="1732453"/>
                  <a:pt x="1223154" y="1746705"/>
                  <a:pt x="1233377" y="1754372"/>
                </a:cubicBezTo>
                <a:cubicBezTo>
                  <a:pt x="1239048" y="1758625"/>
                  <a:pt x="1247554" y="1754372"/>
                  <a:pt x="1254642" y="1754372"/>
                </a:cubicBezTo>
                <a:lnTo>
                  <a:pt x="1254642" y="1754372"/>
                </a:lnTo>
                <a:lnTo>
                  <a:pt x="2275367" y="2286000"/>
                </a:lnTo>
                <a:lnTo>
                  <a:pt x="3200400" y="2360428"/>
                </a:lnTo>
              </a:path>
            </a:pathLst>
          </a:custGeom>
          <a:ln w="25400" cmpd="sng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8" name="ZoneTexte 47"/>
          <p:cNvSpPr txBox="1"/>
          <p:nvPr/>
        </p:nvSpPr>
        <p:spPr>
          <a:xfrm>
            <a:off x="8172400" y="404664"/>
            <a:ext cx="111024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dirty="0" smtClean="0"/>
              <a:t>Vers Stuttgart, </a:t>
            </a:r>
          </a:p>
          <a:p>
            <a:r>
              <a:rPr lang="fr-FR" sz="1200" dirty="0" smtClean="0"/>
              <a:t>Francfort et la </a:t>
            </a:r>
          </a:p>
          <a:p>
            <a:r>
              <a:rPr lang="fr-FR" sz="1200" dirty="0" smtClean="0"/>
              <a:t>dorsale </a:t>
            </a:r>
          </a:p>
          <a:p>
            <a:r>
              <a:rPr lang="fr-FR" sz="1200" dirty="0" smtClean="0"/>
              <a:t>européenne</a:t>
            </a:r>
            <a:endParaRPr lang="fr-FR" sz="1200" dirty="0"/>
          </a:p>
        </p:txBody>
      </p:sp>
      <p:sp>
        <p:nvSpPr>
          <p:cNvPr id="49" name="ZoneTexte 48"/>
          <p:cNvSpPr txBox="1"/>
          <p:nvPr/>
        </p:nvSpPr>
        <p:spPr>
          <a:xfrm>
            <a:off x="8033760" y="6027003"/>
            <a:ext cx="122366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dirty="0" smtClean="0"/>
              <a:t>Vers Lyon, </a:t>
            </a:r>
          </a:p>
          <a:p>
            <a:r>
              <a:rPr lang="fr-FR" sz="1200" dirty="0" smtClean="0"/>
              <a:t>Lausanne, Milan</a:t>
            </a:r>
          </a:p>
          <a:p>
            <a:r>
              <a:rPr lang="fr-FR" sz="1200" dirty="0" smtClean="0"/>
              <a:t> et la dorsale </a:t>
            </a:r>
          </a:p>
          <a:p>
            <a:r>
              <a:rPr lang="fr-FR" sz="1200" dirty="0" smtClean="0"/>
              <a:t>Vers Barcelone </a:t>
            </a:r>
            <a:endParaRPr lang="fr-FR" sz="1200" dirty="0"/>
          </a:p>
        </p:txBody>
      </p:sp>
      <p:sp>
        <p:nvSpPr>
          <p:cNvPr id="50" name="ZoneTexte 49"/>
          <p:cNvSpPr txBox="1"/>
          <p:nvPr/>
        </p:nvSpPr>
        <p:spPr>
          <a:xfrm>
            <a:off x="6660232" y="-27384"/>
            <a:ext cx="25922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dirty="0" smtClean="0"/>
              <a:t>Vers Londres, Bruxelles et Amsterdam et la dorsale européenne</a:t>
            </a:r>
            <a:endParaRPr lang="fr-FR" sz="1200" dirty="0"/>
          </a:p>
        </p:txBody>
      </p:sp>
      <p:sp>
        <p:nvSpPr>
          <p:cNvPr id="25" name="Hexagone 24"/>
          <p:cNvSpPr/>
          <p:nvPr/>
        </p:nvSpPr>
        <p:spPr>
          <a:xfrm>
            <a:off x="6732240" y="3573016"/>
            <a:ext cx="216024" cy="216024"/>
          </a:xfrm>
          <a:prstGeom prst="hexagon">
            <a:avLst/>
          </a:prstGeom>
          <a:solidFill>
            <a:srgbClr val="FF0000"/>
          </a:solidFill>
          <a:ln w="158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4" name="Hexagone 23"/>
          <p:cNvSpPr/>
          <p:nvPr/>
        </p:nvSpPr>
        <p:spPr>
          <a:xfrm>
            <a:off x="6660232" y="1124744"/>
            <a:ext cx="216024" cy="216024"/>
          </a:xfrm>
          <a:prstGeom prst="hexagon">
            <a:avLst/>
          </a:prstGeom>
          <a:solidFill>
            <a:srgbClr val="FF0000"/>
          </a:solidFill>
          <a:ln w="158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2" name="Hexagone 21"/>
          <p:cNvSpPr/>
          <p:nvPr/>
        </p:nvSpPr>
        <p:spPr>
          <a:xfrm>
            <a:off x="4211960" y="2276872"/>
            <a:ext cx="216024" cy="216024"/>
          </a:xfrm>
          <a:prstGeom prst="hexagon">
            <a:avLst/>
          </a:prstGeom>
          <a:solidFill>
            <a:srgbClr val="FF0000"/>
          </a:solidFill>
          <a:ln w="158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0" name="Hexagone 19"/>
          <p:cNvSpPr/>
          <p:nvPr/>
        </p:nvSpPr>
        <p:spPr>
          <a:xfrm>
            <a:off x="2195736" y="5805264"/>
            <a:ext cx="216024" cy="216024"/>
          </a:xfrm>
          <a:prstGeom prst="hexagon">
            <a:avLst/>
          </a:prstGeom>
          <a:solidFill>
            <a:srgbClr val="FF0000"/>
          </a:solidFill>
          <a:ln w="158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7" name="Triangle isocèle 16"/>
          <p:cNvSpPr/>
          <p:nvPr/>
        </p:nvSpPr>
        <p:spPr>
          <a:xfrm>
            <a:off x="5220072" y="1340768"/>
            <a:ext cx="288032" cy="360040"/>
          </a:xfrm>
          <a:prstGeom prst="triangle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1" name="ZoneTexte 50"/>
          <p:cNvSpPr txBox="1"/>
          <p:nvPr/>
        </p:nvSpPr>
        <p:spPr>
          <a:xfrm>
            <a:off x="971600" y="6581001"/>
            <a:ext cx="259228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dirty="0" smtClean="0"/>
              <a:t>Vers Nantes et Bordeaux. </a:t>
            </a:r>
            <a:endParaRPr lang="fr-FR" sz="1200" dirty="0"/>
          </a:p>
        </p:txBody>
      </p:sp>
      <p:sp>
        <p:nvSpPr>
          <p:cNvPr id="52" name="ZoneTexte 51"/>
          <p:cNvSpPr txBox="1"/>
          <p:nvPr/>
        </p:nvSpPr>
        <p:spPr>
          <a:xfrm>
            <a:off x="1656806" y="5805264"/>
            <a:ext cx="538930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100" dirty="0" smtClean="0"/>
              <a:t>Saclay</a:t>
            </a:r>
            <a:endParaRPr lang="fr-FR" sz="1100" dirty="0"/>
          </a:p>
        </p:txBody>
      </p:sp>
      <p:sp>
        <p:nvSpPr>
          <p:cNvPr id="53" name="ZoneTexte 52"/>
          <p:cNvSpPr txBox="1"/>
          <p:nvPr/>
        </p:nvSpPr>
        <p:spPr>
          <a:xfrm>
            <a:off x="2267744" y="2780928"/>
            <a:ext cx="877163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100" dirty="0" smtClean="0"/>
              <a:t>La   Défense</a:t>
            </a:r>
            <a:endParaRPr lang="fr-FR" sz="1100" dirty="0"/>
          </a:p>
        </p:txBody>
      </p:sp>
      <p:sp>
        <p:nvSpPr>
          <p:cNvPr id="54" name="ZoneTexte 53"/>
          <p:cNvSpPr txBox="1"/>
          <p:nvPr/>
        </p:nvSpPr>
        <p:spPr>
          <a:xfrm>
            <a:off x="4139952" y="1844824"/>
            <a:ext cx="1253869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100" dirty="0" smtClean="0"/>
              <a:t>Village Olympique </a:t>
            </a:r>
            <a:endParaRPr lang="fr-FR" sz="1100" dirty="0"/>
          </a:p>
        </p:txBody>
      </p:sp>
      <p:sp>
        <p:nvSpPr>
          <p:cNvPr id="55" name="ZoneTexte 54"/>
          <p:cNvSpPr txBox="1"/>
          <p:nvPr/>
        </p:nvSpPr>
        <p:spPr>
          <a:xfrm>
            <a:off x="4686283" y="2015262"/>
            <a:ext cx="1132041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100" dirty="0" smtClean="0"/>
              <a:t>Stade de France </a:t>
            </a:r>
            <a:endParaRPr lang="fr-FR" sz="1100" dirty="0"/>
          </a:p>
        </p:txBody>
      </p:sp>
      <p:sp>
        <p:nvSpPr>
          <p:cNvPr id="56" name="ZoneTexte 55"/>
          <p:cNvSpPr txBox="1"/>
          <p:nvPr/>
        </p:nvSpPr>
        <p:spPr>
          <a:xfrm>
            <a:off x="5032659" y="1079158"/>
            <a:ext cx="835485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100" dirty="0" smtClean="0"/>
              <a:t>Le Bourget </a:t>
            </a:r>
            <a:endParaRPr lang="fr-FR" sz="1100" dirty="0"/>
          </a:p>
        </p:txBody>
      </p:sp>
      <p:sp>
        <p:nvSpPr>
          <p:cNvPr id="57" name="ZoneTexte 56"/>
          <p:cNvSpPr txBox="1"/>
          <p:nvPr/>
        </p:nvSpPr>
        <p:spPr>
          <a:xfrm>
            <a:off x="6955400" y="765865"/>
            <a:ext cx="1217000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100" dirty="0" smtClean="0"/>
              <a:t>Roissy-</a:t>
            </a:r>
          </a:p>
          <a:p>
            <a:r>
              <a:rPr lang="fr-FR" sz="1100" dirty="0" smtClean="0"/>
              <a:t>Charles-De-Gaulle</a:t>
            </a:r>
            <a:endParaRPr lang="fr-FR" sz="1100" dirty="0"/>
          </a:p>
        </p:txBody>
      </p:sp>
      <p:sp>
        <p:nvSpPr>
          <p:cNvPr id="58" name="ZoneTexte 57"/>
          <p:cNvSpPr txBox="1"/>
          <p:nvPr/>
        </p:nvSpPr>
        <p:spPr>
          <a:xfrm>
            <a:off x="3779912" y="5543654"/>
            <a:ext cx="42351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100" dirty="0" smtClean="0"/>
              <a:t>Orly</a:t>
            </a:r>
            <a:endParaRPr lang="fr-FR" sz="1100" dirty="0"/>
          </a:p>
        </p:txBody>
      </p:sp>
      <p:sp>
        <p:nvSpPr>
          <p:cNvPr id="59" name="ZoneTexte 58"/>
          <p:cNvSpPr txBox="1"/>
          <p:nvPr/>
        </p:nvSpPr>
        <p:spPr>
          <a:xfrm>
            <a:off x="3347864" y="3671446"/>
            <a:ext cx="529312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100" b="1" dirty="0" smtClean="0"/>
              <a:t>PARIS</a:t>
            </a:r>
            <a:endParaRPr lang="fr-FR" sz="1100" b="1" dirty="0"/>
          </a:p>
        </p:txBody>
      </p:sp>
      <p:sp>
        <p:nvSpPr>
          <p:cNvPr id="60" name="Forme libre 59"/>
          <p:cNvSpPr/>
          <p:nvPr/>
        </p:nvSpPr>
        <p:spPr>
          <a:xfrm>
            <a:off x="21265" y="1169581"/>
            <a:ext cx="871870" cy="1084521"/>
          </a:xfrm>
          <a:custGeom>
            <a:avLst/>
            <a:gdLst>
              <a:gd name="connsiteX0" fmla="*/ 871870 w 871870"/>
              <a:gd name="connsiteY0" fmla="*/ 95693 h 1084521"/>
              <a:gd name="connsiteX1" fmla="*/ 712382 w 871870"/>
              <a:gd name="connsiteY1" fmla="*/ 446568 h 1084521"/>
              <a:gd name="connsiteX2" fmla="*/ 648586 w 871870"/>
              <a:gd name="connsiteY2" fmla="*/ 754912 h 1084521"/>
              <a:gd name="connsiteX3" fmla="*/ 563526 w 871870"/>
              <a:gd name="connsiteY3" fmla="*/ 988828 h 1084521"/>
              <a:gd name="connsiteX4" fmla="*/ 467833 w 871870"/>
              <a:gd name="connsiteY4" fmla="*/ 1073889 h 1084521"/>
              <a:gd name="connsiteX5" fmla="*/ 276447 w 871870"/>
              <a:gd name="connsiteY5" fmla="*/ 1084521 h 1084521"/>
              <a:gd name="connsiteX6" fmla="*/ 170121 w 871870"/>
              <a:gd name="connsiteY6" fmla="*/ 882503 h 1084521"/>
              <a:gd name="connsiteX7" fmla="*/ 159488 w 871870"/>
              <a:gd name="connsiteY7" fmla="*/ 542261 h 1084521"/>
              <a:gd name="connsiteX8" fmla="*/ 191386 w 871870"/>
              <a:gd name="connsiteY8" fmla="*/ 287079 h 1084521"/>
              <a:gd name="connsiteX9" fmla="*/ 0 w 871870"/>
              <a:gd name="connsiteY9" fmla="*/ 0 h 1084521"/>
              <a:gd name="connsiteX10" fmla="*/ 0 w 871870"/>
              <a:gd name="connsiteY10" fmla="*/ 0 h 10845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871870" h="1084521">
                <a:moveTo>
                  <a:pt x="871870" y="95693"/>
                </a:moveTo>
                <a:lnTo>
                  <a:pt x="712382" y="446568"/>
                </a:lnTo>
                <a:lnTo>
                  <a:pt x="648586" y="754912"/>
                </a:lnTo>
                <a:lnTo>
                  <a:pt x="563526" y="988828"/>
                </a:lnTo>
                <a:lnTo>
                  <a:pt x="467833" y="1073889"/>
                </a:lnTo>
                <a:lnTo>
                  <a:pt x="276447" y="1084521"/>
                </a:lnTo>
                <a:lnTo>
                  <a:pt x="170121" y="882503"/>
                </a:lnTo>
                <a:lnTo>
                  <a:pt x="159488" y="542261"/>
                </a:lnTo>
                <a:lnTo>
                  <a:pt x="191386" y="287079"/>
                </a:lnTo>
                <a:lnTo>
                  <a:pt x="0" y="0"/>
                </a:lnTo>
                <a:lnTo>
                  <a:pt x="0" y="0"/>
                </a:lnTo>
              </a:path>
            </a:pathLst>
          </a:custGeom>
          <a:ln w="381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1" name="Forme libre 60"/>
          <p:cNvSpPr/>
          <p:nvPr/>
        </p:nvSpPr>
        <p:spPr>
          <a:xfrm>
            <a:off x="8782493" y="1850065"/>
            <a:ext cx="393405" cy="520995"/>
          </a:xfrm>
          <a:custGeom>
            <a:avLst/>
            <a:gdLst>
              <a:gd name="connsiteX0" fmla="*/ 350874 w 393405"/>
              <a:gd name="connsiteY0" fmla="*/ 520995 h 520995"/>
              <a:gd name="connsiteX1" fmla="*/ 74428 w 393405"/>
              <a:gd name="connsiteY1" fmla="*/ 499730 h 520995"/>
              <a:gd name="connsiteX2" fmla="*/ 0 w 393405"/>
              <a:gd name="connsiteY2" fmla="*/ 170121 h 520995"/>
              <a:gd name="connsiteX3" fmla="*/ 170121 w 393405"/>
              <a:gd name="connsiteY3" fmla="*/ 31898 h 520995"/>
              <a:gd name="connsiteX4" fmla="*/ 393405 w 393405"/>
              <a:gd name="connsiteY4" fmla="*/ 0 h 5209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3405" h="520995">
                <a:moveTo>
                  <a:pt x="350874" y="520995"/>
                </a:moveTo>
                <a:lnTo>
                  <a:pt x="74428" y="499730"/>
                </a:lnTo>
                <a:lnTo>
                  <a:pt x="0" y="170121"/>
                </a:lnTo>
                <a:lnTo>
                  <a:pt x="170121" y="31898"/>
                </a:lnTo>
                <a:lnTo>
                  <a:pt x="393405" y="0"/>
                </a:lnTo>
              </a:path>
            </a:pathLst>
          </a:custGeom>
          <a:ln w="381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3" name="Rectangle 62"/>
          <p:cNvSpPr/>
          <p:nvPr/>
        </p:nvSpPr>
        <p:spPr>
          <a:xfrm>
            <a:off x="0" y="4509120"/>
            <a:ext cx="323528" cy="288032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5" name="Rectangle 64"/>
          <p:cNvSpPr/>
          <p:nvPr/>
        </p:nvSpPr>
        <p:spPr>
          <a:xfrm>
            <a:off x="7020272" y="3356992"/>
            <a:ext cx="323528" cy="288032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6" name="Rectangle 65"/>
          <p:cNvSpPr/>
          <p:nvPr/>
        </p:nvSpPr>
        <p:spPr>
          <a:xfrm>
            <a:off x="4427984" y="6569968"/>
            <a:ext cx="323528" cy="288032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7" name="Rectangle 66"/>
          <p:cNvSpPr/>
          <p:nvPr/>
        </p:nvSpPr>
        <p:spPr>
          <a:xfrm>
            <a:off x="0" y="0"/>
            <a:ext cx="323528" cy="288032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8" name="Rectangle 67"/>
          <p:cNvSpPr/>
          <p:nvPr/>
        </p:nvSpPr>
        <p:spPr>
          <a:xfrm>
            <a:off x="5796136" y="4365104"/>
            <a:ext cx="323528" cy="288032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9" name="Ellipse 68"/>
          <p:cNvSpPr/>
          <p:nvPr/>
        </p:nvSpPr>
        <p:spPr>
          <a:xfrm>
            <a:off x="4355976" y="3212976"/>
            <a:ext cx="216024" cy="216024"/>
          </a:xfrm>
          <a:prstGeom prst="ellipse">
            <a:avLst/>
          </a:prstGeom>
          <a:solidFill>
            <a:srgbClr val="7030A0"/>
          </a:solidFill>
          <a:ln w="158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0" name="Ellipse 69"/>
          <p:cNvSpPr/>
          <p:nvPr/>
        </p:nvSpPr>
        <p:spPr>
          <a:xfrm>
            <a:off x="4211960" y="2636912"/>
            <a:ext cx="216024" cy="216024"/>
          </a:xfrm>
          <a:prstGeom prst="ellipse">
            <a:avLst/>
          </a:prstGeom>
          <a:solidFill>
            <a:srgbClr val="C00000"/>
          </a:solidFill>
          <a:ln w="158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1" name="Ellipse 70"/>
          <p:cNvSpPr/>
          <p:nvPr/>
        </p:nvSpPr>
        <p:spPr>
          <a:xfrm>
            <a:off x="4572000" y="2996952"/>
            <a:ext cx="216024" cy="216024"/>
          </a:xfrm>
          <a:prstGeom prst="ellipse">
            <a:avLst/>
          </a:prstGeom>
          <a:solidFill>
            <a:srgbClr val="C00000"/>
          </a:solidFill>
          <a:ln w="158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2" name="Ellipse 71"/>
          <p:cNvSpPr/>
          <p:nvPr/>
        </p:nvSpPr>
        <p:spPr>
          <a:xfrm>
            <a:off x="3275856" y="3284984"/>
            <a:ext cx="216024" cy="216024"/>
          </a:xfrm>
          <a:prstGeom prst="ellipse">
            <a:avLst/>
          </a:prstGeom>
          <a:solidFill>
            <a:srgbClr val="FFC000"/>
          </a:solidFill>
          <a:ln w="158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3" name="Ellipse 72"/>
          <p:cNvSpPr/>
          <p:nvPr/>
        </p:nvSpPr>
        <p:spPr>
          <a:xfrm>
            <a:off x="3707904" y="3284984"/>
            <a:ext cx="216024" cy="216024"/>
          </a:xfrm>
          <a:prstGeom prst="ellipse">
            <a:avLst/>
          </a:prstGeom>
          <a:solidFill>
            <a:srgbClr val="FFC000"/>
          </a:solidFill>
          <a:ln w="158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4" name="Rectangle 73"/>
          <p:cNvSpPr/>
          <p:nvPr/>
        </p:nvSpPr>
        <p:spPr>
          <a:xfrm>
            <a:off x="3779912" y="2996952"/>
            <a:ext cx="72008" cy="72008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5" name="Hexagone 74"/>
          <p:cNvSpPr/>
          <p:nvPr/>
        </p:nvSpPr>
        <p:spPr>
          <a:xfrm>
            <a:off x="4211960" y="3140968"/>
            <a:ext cx="144016" cy="144016"/>
          </a:xfrm>
          <a:prstGeom prst="hexagon">
            <a:avLst/>
          </a:prstGeom>
          <a:solidFill>
            <a:srgbClr val="00B0F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6" name="Hexagone 75"/>
          <p:cNvSpPr/>
          <p:nvPr/>
        </p:nvSpPr>
        <p:spPr>
          <a:xfrm>
            <a:off x="3923928" y="3284984"/>
            <a:ext cx="144016" cy="144016"/>
          </a:xfrm>
          <a:prstGeom prst="hexagon">
            <a:avLst/>
          </a:prstGeom>
          <a:solidFill>
            <a:srgbClr val="00B0F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7" name="Ellipse 76"/>
          <p:cNvSpPr/>
          <p:nvPr/>
        </p:nvSpPr>
        <p:spPr>
          <a:xfrm>
            <a:off x="4355976" y="2060848"/>
            <a:ext cx="216024" cy="216024"/>
          </a:xfrm>
          <a:prstGeom prst="ellipse">
            <a:avLst/>
          </a:prstGeom>
          <a:solidFill>
            <a:srgbClr val="C00000"/>
          </a:solidFill>
          <a:ln w="158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8" name="Flèche droite 77"/>
          <p:cNvSpPr/>
          <p:nvPr/>
        </p:nvSpPr>
        <p:spPr>
          <a:xfrm rot="16200000" flipV="1">
            <a:off x="4061498" y="2643358"/>
            <a:ext cx="804981" cy="72010"/>
          </a:xfrm>
          <a:prstGeom prst="rightArrow">
            <a:avLst/>
          </a:prstGeom>
          <a:solidFill>
            <a:srgbClr val="C00000"/>
          </a:solidFill>
          <a:ln w="158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9" name="Flèche droite 78"/>
          <p:cNvSpPr/>
          <p:nvPr/>
        </p:nvSpPr>
        <p:spPr>
          <a:xfrm>
            <a:off x="5292080" y="3356992"/>
            <a:ext cx="792088" cy="144016"/>
          </a:xfrm>
          <a:prstGeom prst="rightArrow">
            <a:avLst/>
          </a:prstGeom>
          <a:solidFill>
            <a:schemeClr val="tx1"/>
          </a:solidFill>
          <a:ln w="158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0" name="Flèche droite 79"/>
          <p:cNvSpPr/>
          <p:nvPr/>
        </p:nvSpPr>
        <p:spPr>
          <a:xfrm rot="10800000">
            <a:off x="1835697" y="3284984"/>
            <a:ext cx="792088" cy="144016"/>
          </a:xfrm>
          <a:prstGeom prst="rightArrow">
            <a:avLst/>
          </a:prstGeom>
          <a:solidFill>
            <a:schemeClr val="tx1"/>
          </a:solidFill>
          <a:ln w="158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1" name="Flèche droite 80"/>
          <p:cNvSpPr/>
          <p:nvPr/>
        </p:nvSpPr>
        <p:spPr>
          <a:xfrm rot="5400000">
            <a:off x="4103948" y="4617132"/>
            <a:ext cx="792088" cy="144016"/>
          </a:xfrm>
          <a:prstGeom prst="rightArrow">
            <a:avLst/>
          </a:prstGeom>
          <a:solidFill>
            <a:schemeClr val="tx1"/>
          </a:solidFill>
          <a:ln w="158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2" name="Flèche droite 81"/>
          <p:cNvSpPr/>
          <p:nvPr/>
        </p:nvSpPr>
        <p:spPr>
          <a:xfrm rot="18732136">
            <a:off x="5584763" y="2114569"/>
            <a:ext cx="792088" cy="144016"/>
          </a:xfrm>
          <a:prstGeom prst="rightArrow">
            <a:avLst/>
          </a:prstGeom>
          <a:solidFill>
            <a:schemeClr val="tx1"/>
          </a:solidFill>
          <a:ln w="158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83" name="Connecteur droit avec flèche 82"/>
          <p:cNvCxnSpPr/>
          <p:nvPr/>
        </p:nvCxnSpPr>
        <p:spPr>
          <a:xfrm flipH="1">
            <a:off x="3419872" y="4509120"/>
            <a:ext cx="72008" cy="432048"/>
          </a:xfrm>
          <a:prstGeom prst="straightConnector1">
            <a:avLst/>
          </a:prstGeom>
          <a:ln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Connecteur droit avec flèche 85"/>
          <p:cNvCxnSpPr/>
          <p:nvPr/>
        </p:nvCxnSpPr>
        <p:spPr>
          <a:xfrm>
            <a:off x="5436096" y="4941168"/>
            <a:ext cx="216024" cy="288032"/>
          </a:xfrm>
          <a:prstGeom prst="straightConnector1">
            <a:avLst/>
          </a:prstGeom>
          <a:ln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Connecteur droit avec flèche 88"/>
          <p:cNvCxnSpPr/>
          <p:nvPr/>
        </p:nvCxnSpPr>
        <p:spPr>
          <a:xfrm flipH="1">
            <a:off x="4788024" y="980728"/>
            <a:ext cx="288032" cy="216024"/>
          </a:xfrm>
          <a:prstGeom prst="straightConnector1">
            <a:avLst/>
          </a:prstGeom>
          <a:ln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Connecteur droit avec flèche 92"/>
          <p:cNvCxnSpPr/>
          <p:nvPr/>
        </p:nvCxnSpPr>
        <p:spPr>
          <a:xfrm flipH="1">
            <a:off x="5004048" y="2636912"/>
            <a:ext cx="360040" cy="0"/>
          </a:xfrm>
          <a:prstGeom prst="straightConnector1">
            <a:avLst/>
          </a:prstGeom>
          <a:ln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2" name="Flèche droite 101"/>
          <p:cNvSpPr/>
          <p:nvPr/>
        </p:nvSpPr>
        <p:spPr>
          <a:xfrm rot="18347526">
            <a:off x="6210344" y="175231"/>
            <a:ext cx="579092" cy="155360"/>
          </a:xfrm>
          <a:prstGeom prst="rightArrow">
            <a:avLst/>
          </a:prstGeom>
          <a:solidFill>
            <a:srgbClr val="00B0F0"/>
          </a:solidFill>
          <a:ln w="158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3" name="Flèche droite 102"/>
          <p:cNvSpPr/>
          <p:nvPr/>
        </p:nvSpPr>
        <p:spPr>
          <a:xfrm rot="18823807">
            <a:off x="8617662" y="1396755"/>
            <a:ext cx="579092" cy="155360"/>
          </a:xfrm>
          <a:prstGeom prst="rightArrow">
            <a:avLst/>
          </a:prstGeom>
          <a:solidFill>
            <a:srgbClr val="FF0000"/>
          </a:solidFill>
          <a:ln w="158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4" name="Flèche droite 103"/>
          <p:cNvSpPr/>
          <p:nvPr/>
        </p:nvSpPr>
        <p:spPr>
          <a:xfrm rot="161901">
            <a:off x="7239632" y="6250858"/>
            <a:ext cx="579092" cy="155360"/>
          </a:xfrm>
          <a:prstGeom prst="rightArrow">
            <a:avLst/>
          </a:prstGeom>
          <a:solidFill>
            <a:srgbClr val="00B0F0"/>
          </a:solidFill>
          <a:ln w="158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5" name="Flèche droite 104"/>
          <p:cNvSpPr/>
          <p:nvPr/>
        </p:nvSpPr>
        <p:spPr>
          <a:xfrm rot="6763669" flipV="1">
            <a:off x="2961558" y="5947490"/>
            <a:ext cx="579092" cy="172180"/>
          </a:xfrm>
          <a:prstGeom prst="rightArrow">
            <a:avLst/>
          </a:prstGeom>
          <a:solidFill>
            <a:srgbClr val="00B0F0"/>
          </a:solidFill>
          <a:ln w="158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6" name="ZoneTexte 105"/>
          <p:cNvSpPr txBox="1"/>
          <p:nvPr/>
        </p:nvSpPr>
        <p:spPr>
          <a:xfrm>
            <a:off x="395536" y="0"/>
            <a:ext cx="1050288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100" dirty="0" smtClean="0"/>
              <a:t>Cergy-Pontoise</a:t>
            </a:r>
            <a:endParaRPr lang="fr-FR" sz="1100" dirty="0"/>
          </a:p>
        </p:txBody>
      </p:sp>
      <p:sp>
        <p:nvSpPr>
          <p:cNvPr id="107" name="ZoneTexte 106"/>
          <p:cNvSpPr txBox="1"/>
          <p:nvPr/>
        </p:nvSpPr>
        <p:spPr>
          <a:xfrm>
            <a:off x="0" y="4869160"/>
            <a:ext cx="1008609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100" dirty="0" smtClean="0"/>
              <a:t>Saint-Quentin </a:t>
            </a:r>
          </a:p>
          <a:p>
            <a:r>
              <a:rPr lang="fr-FR" sz="1100" dirty="0" smtClean="0"/>
              <a:t>en Yvelines </a:t>
            </a:r>
            <a:endParaRPr lang="fr-FR" sz="1100" dirty="0"/>
          </a:p>
        </p:txBody>
      </p:sp>
      <p:sp>
        <p:nvSpPr>
          <p:cNvPr id="108" name="ZoneTexte 107"/>
          <p:cNvSpPr txBox="1"/>
          <p:nvPr/>
        </p:nvSpPr>
        <p:spPr>
          <a:xfrm>
            <a:off x="4068464" y="6623774"/>
            <a:ext cx="431528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100" dirty="0" smtClean="0"/>
              <a:t>Evry</a:t>
            </a:r>
            <a:endParaRPr lang="fr-FR" sz="1100" dirty="0"/>
          </a:p>
        </p:txBody>
      </p:sp>
      <p:sp>
        <p:nvSpPr>
          <p:cNvPr id="109" name="ZoneTexte 108"/>
          <p:cNvSpPr txBox="1"/>
          <p:nvPr/>
        </p:nvSpPr>
        <p:spPr>
          <a:xfrm>
            <a:off x="5724128" y="4725144"/>
            <a:ext cx="593432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100" dirty="0" smtClean="0"/>
              <a:t>Créteil </a:t>
            </a:r>
            <a:endParaRPr lang="fr-FR" sz="1100" dirty="0"/>
          </a:p>
        </p:txBody>
      </p:sp>
      <p:sp>
        <p:nvSpPr>
          <p:cNvPr id="110" name="ZoneTexte 109"/>
          <p:cNvSpPr txBox="1"/>
          <p:nvPr/>
        </p:nvSpPr>
        <p:spPr>
          <a:xfrm>
            <a:off x="7164288" y="3645024"/>
            <a:ext cx="1109599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100" dirty="0" smtClean="0"/>
              <a:t>Marne La Vallée</a:t>
            </a:r>
            <a:endParaRPr lang="fr-FR" sz="1100" dirty="0"/>
          </a:p>
        </p:txBody>
      </p:sp>
      <p:sp>
        <p:nvSpPr>
          <p:cNvPr id="111" name="Hexagone 110"/>
          <p:cNvSpPr/>
          <p:nvPr/>
        </p:nvSpPr>
        <p:spPr>
          <a:xfrm>
            <a:off x="9036496" y="2564904"/>
            <a:ext cx="144016" cy="144016"/>
          </a:xfrm>
          <a:prstGeom prst="hexagon">
            <a:avLst/>
          </a:prstGeom>
          <a:solidFill>
            <a:srgbClr val="00B0F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3" name="ZoneTexte 112"/>
          <p:cNvSpPr txBox="1"/>
          <p:nvPr/>
        </p:nvSpPr>
        <p:spPr>
          <a:xfrm>
            <a:off x="8604448" y="2324780"/>
            <a:ext cx="609462" cy="6001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100" dirty="0" smtClean="0"/>
              <a:t>Disney-</a:t>
            </a:r>
          </a:p>
          <a:p>
            <a:r>
              <a:rPr lang="fr-FR" sz="1100" dirty="0" smtClean="0"/>
              <a:t>Land </a:t>
            </a:r>
          </a:p>
          <a:p>
            <a:r>
              <a:rPr lang="fr-FR" sz="1100" dirty="0" smtClean="0"/>
              <a:t>Paris </a:t>
            </a:r>
            <a:endParaRPr lang="fr-FR" sz="1100" dirty="0"/>
          </a:p>
        </p:txBody>
      </p:sp>
      <p:cxnSp>
        <p:nvCxnSpPr>
          <p:cNvPr id="115" name="Connecteur droit avec flèche 114"/>
          <p:cNvCxnSpPr/>
          <p:nvPr/>
        </p:nvCxnSpPr>
        <p:spPr>
          <a:xfrm flipV="1">
            <a:off x="251520" y="620688"/>
            <a:ext cx="0" cy="216024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8" name="ZoneTexte 117"/>
          <p:cNvSpPr txBox="1"/>
          <p:nvPr/>
        </p:nvSpPr>
        <p:spPr>
          <a:xfrm>
            <a:off x="107504" y="404664"/>
            <a:ext cx="36004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100" b="1" dirty="0" smtClean="0"/>
              <a:t>N</a:t>
            </a:r>
            <a:endParaRPr lang="fr-FR" sz="1100" b="1" dirty="0"/>
          </a:p>
        </p:txBody>
      </p:sp>
      <p:sp>
        <p:nvSpPr>
          <p:cNvPr id="121" name="ZoneTexte 120"/>
          <p:cNvSpPr txBox="1"/>
          <p:nvPr/>
        </p:nvSpPr>
        <p:spPr>
          <a:xfrm>
            <a:off x="6012160" y="404664"/>
            <a:ext cx="700833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100" dirty="0" smtClean="0"/>
              <a:t>Eurostar </a:t>
            </a:r>
          </a:p>
          <a:p>
            <a:r>
              <a:rPr lang="fr-FR" sz="1100" dirty="0" smtClean="0"/>
              <a:t>Thalys </a:t>
            </a:r>
            <a:endParaRPr lang="fr-FR" sz="1100" dirty="0"/>
          </a:p>
        </p:txBody>
      </p:sp>
      <p:sp>
        <p:nvSpPr>
          <p:cNvPr id="122" name="ZoneTexte 121"/>
          <p:cNvSpPr txBox="1"/>
          <p:nvPr/>
        </p:nvSpPr>
        <p:spPr>
          <a:xfrm>
            <a:off x="8316416" y="1340768"/>
            <a:ext cx="657552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100" dirty="0" smtClean="0"/>
              <a:t>TGV Est </a:t>
            </a:r>
          </a:p>
          <a:p>
            <a:r>
              <a:rPr lang="fr-FR" sz="1100" dirty="0" smtClean="0"/>
              <a:t>ICE</a:t>
            </a:r>
            <a:endParaRPr lang="fr-FR" sz="1100" dirty="0"/>
          </a:p>
        </p:txBody>
      </p:sp>
      <p:sp>
        <p:nvSpPr>
          <p:cNvPr id="123" name="ZoneTexte 122"/>
          <p:cNvSpPr txBox="1"/>
          <p:nvPr/>
        </p:nvSpPr>
        <p:spPr>
          <a:xfrm>
            <a:off x="6948264" y="6382489"/>
            <a:ext cx="1124026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100" dirty="0" smtClean="0"/>
              <a:t>TGV Sud-est </a:t>
            </a:r>
          </a:p>
          <a:p>
            <a:r>
              <a:rPr lang="fr-FR" sz="1100" dirty="0" smtClean="0"/>
              <a:t>TGV Rhin-Rhône</a:t>
            </a:r>
          </a:p>
        </p:txBody>
      </p:sp>
      <p:sp>
        <p:nvSpPr>
          <p:cNvPr id="124" name="ZoneTexte 123"/>
          <p:cNvSpPr txBox="1"/>
          <p:nvPr/>
        </p:nvSpPr>
        <p:spPr>
          <a:xfrm>
            <a:off x="2843808" y="6309320"/>
            <a:ext cx="108555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100" dirty="0" smtClean="0"/>
              <a:t>TGV Atlantique </a:t>
            </a:r>
          </a:p>
        </p:txBody>
      </p:sp>
      <p:sp>
        <p:nvSpPr>
          <p:cNvPr id="126" name="ZoneTexte 125"/>
          <p:cNvSpPr txBox="1"/>
          <p:nvPr/>
        </p:nvSpPr>
        <p:spPr>
          <a:xfrm>
            <a:off x="3378586" y="2996952"/>
            <a:ext cx="545342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100" dirty="0" smtClean="0"/>
              <a:t>Elysée</a:t>
            </a:r>
            <a:endParaRPr lang="fr-FR" sz="1100" dirty="0"/>
          </a:p>
        </p:txBody>
      </p:sp>
      <p:sp>
        <p:nvSpPr>
          <p:cNvPr id="127" name="ZoneTexte 126"/>
          <p:cNvSpPr txBox="1"/>
          <p:nvPr/>
        </p:nvSpPr>
        <p:spPr>
          <a:xfrm>
            <a:off x="3923928" y="2924944"/>
            <a:ext cx="630301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100" dirty="0" smtClean="0"/>
              <a:t>Louvres</a:t>
            </a:r>
            <a:endParaRPr lang="fr-FR" sz="1100" dirty="0"/>
          </a:p>
        </p:txBody>
      </p:sp>
      <p:sp>
        <p:nvSpPr>
          <p:cNvPr id="128" name="ZoneTexte 127"/>
          <p:cNvSpPr txBox="1"/>
          <p:nvPr/>
        </p:nvSpPr>
        <p:spPr>
          <a:xfrm>
            <a:off x="3851920" y="3429000"/>
            <a:ext cx="545342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100" dirty="0" smtClean="0"/>
              <a:t>Orsay </a:t>
            </a:r>
            <a:endParaRPr lang="fr-FR" sz="1100" dirty="0"/>
          </a:p>
        </p:txBody>
      </p:sp>
      <p:sp>
        <p:nvSpPr>
          <p:cNvPr id="129" name="ZoneTexte 128"/>
          <p:cNvSpPr txBox="1"/>
          <p:nvPr/>
        </p:nvSpPr>
        <p:spPr>
          <a:xfrm>
            <a:off x="2948396" y="3140968"/>
            <a:ext cx="399468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100" dirty="0" smtClean="0"/>
              <a:t>16e</a:t>
            </a:r>
            <a:endParaRPr lang="fr-FR" sz="1100" dirty="0"/>
          </a:p>
        </p:txBody>
      </p:sp>
      <p:sp>
        <p:nvSpPr>
          <p:cNvPr id="130" name="ZoneTexte 129"/>
          <p:cNvSpPr txBox="1"/>
          <p:nvPr/>
        </p:nvSpPr>
        <p:spPr>
          <a:xfrm>
            <a:off x="3851920" y="2780928"/>
            <a:ext cx="1008609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100" dirty="0" smtClean="0"/>
              <a:t>La Goutte d’or</a:t>
            </a:r>
            <a:endParaRPr lang="fr-FR" sz="1100" dirty="0"/>
          </a:p>
        </p:txBody>
      </p:sp>
      <p:sp>
        <p:nvSpPr>
          <p:cNvPr id="131" name="ZoneTexte 130"/>
          <p:cNvSpPr txBox="1"/>
          <p:nvPr/>
        </p:nvSpPr>
        <p:spPr>
          <a:xfrm>
            <a:off x="4427984" y="3356992"/>
            <a:ext cx="607859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100" dirty="0" smtClean="0"/>
              <a:t>Marais </a:t>
            </a:r>
            <a:endParaRPr lang="fr-FR" sz="1100" dirty="0"/>
          </a:p>
        </p:txBody>
      </p:sp>
      <p:sp>
        <p:nvSpPr>
          <p:cNvPr id="132" name="Étoile à 6 branches 131"/>
          <p:cNvSpPr/>
          <p:nvPr/>
        </p:nvSpPr>
        <p:spPr>
          <a:xfrm>
            <a:off x="4355976" y="3573016"/>
            <a:ext cx="144016" cy="216024"/>
          </a:xfrm>
          <a:prstGeom prst="star6">
            <a:avLst/>
          </a:prstGeom>
          <a:solidFill>
            <a:srgbClr val="00B0F0"/>
          </a:solidFill>
          <a:ln w="158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3" name="ZoneTexte 132"/>
          <p:cNvSpPr txBox="1"/>
          <p:nvPr/>
        </p:nvSpPr>
        <p:spPr>
          <a:xfrm>
            <a:off x="3923928" y="3717032"/>
            <a:ext cx="769763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100" dirty="0" smtClean="0"/>
              <a:t>Sorbonne </a:t>
            </a:r>
            <a:endParaRPr lang="fr-FR" sz="1100" dirty="0"/>
          </a:p>
        </p:txBody>
      </p:sp>
      <p:sp>
        <p:nvSpPr>
          <p:cNvPr id="135" name="ZoneTexte 134"/>
          <p:cNvSpPr txBox="1"/>
          <p:nvPr/>
        </p:nvSpPr>
        <p:spPr>
          <a:xfrm>
            <a:off x="1763688" y="-14610"/>
            <a:ext cx="3528392" cy="92333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/>
              <a:t>L’organisation de la région parisienne, reflet de la métropolisation à plusieurs échelles</a:t>
            </a:r>
            <a:endParaRPr lang="fr-FR" dirty="0"/>
          </a:p>
        </p:txBody>
      </p:sp>
      <p:sp>
        <p:nvSpPr>
          <p:cNvPr id="95" name="Rectangle 94"/>
          <p:cNvSpPr/>
          <p:nvPr/>
        </p:nvSpPr>
        <p:spPr>
          <a:xfrm>
            <a:off x="2915816" y="2420888"/>
            <a:ext cx="216024" cy="432048"/>
          </a:xfrm>
          <a:prstGeom prst="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au 3"/>
          <p:cNvGraphicFramePr>
            <a:graphicFrameLocks noGrp="1"/>
          </p:cNvGraphicFramePr>
          <p:nvPr/>
        </p:nvGraphicFramePr>
        <p:xfrm>
          <a:off x="0" y="0"/>
          <a:ext cx="9144000" cy="6877001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048000"/>
                <a:gridCol w="3048000"/>
                <a:gridCol w="3048000"/>
              </a:tblGrid>
              <a:tr h="71251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I Comme dans</a:t>
                      </a:r>
                      <a:r>
                        <a:rPr lang="fr-FR" sz="1200" b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les autres métropoles, </a:t>
                      </a:r>
                      <a:r>
                        <a:rPr lang="fr-FR" sz="12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les dynamiques à l'œuvre dans Paris....</a:t>
                      </a:r>
                      <a:endParaRPr lang="fr-FR" sz="12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II  ... confortent la tendance à la fragmentation</a:t>
                      </a:r>
                      <a:r>
                        <a:rPr lang="fr-FR" sz="1200" b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des territoires</a:t>
                      </a:r>
                      <a:endParaRPr lang="fr-FR" sz="12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III Enjeux actuels et nouvelles réponses</a:t>
                      </a:r>
                      <a:endParaRPr lang="fr-FR" sz="12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fr-FR" sz="1200" dirty="0"/>
                    </a:p>
                  </a:txBody>
                  <a:tcPr/>
                </a:tc>
              </a:tr>
              <a:tr h="6145481">
                <a:tc>
                  <a:txBody>
                    <a:bodyPr/>
                    <a:lstStyle/>
                    <a:p>
                      <a:r>
                        <a:rPr lang="fr-FR" sz="1200" dirty="0" smtClean="0"/>
                        <a:t>Ville de Paris.</a:t>
                      </a:r>
                      <a:r>
                        <a:rPr lang="fr-FR" sz="1200" baseline="0" dirty="0" smtClean="0"/>
                        <a:t> Forte</a:t>
                      </a:r>
                    </a:p>
                    <a:p>
                      <a:r>
                        <a:rPr lang="fr-FR" sz="1200" baseline="0" dirty="0" smtClean="0"/>
                        <a:t> densité de population et du bâti.</a:t>
                      </a:r>
                    </a:p>
                    <a:p>
                      <a:endParaRPr lang="fr-FR" sz="1200" baseline="0" dirty="0" smtClean="0"/>
                    </a:p>
                    <a:p>
                      <a:endParaRPr lang="fr-FR" sz="1200" baseline="0" dirty="0" smtClean="0"/>
                    </a:p>
                    <a:p>
                      <a:r>
                        <a:rPr lang="fr-FR" sz="1200" baseline="0" dirty="0" smtClean="0"/>
                        <a:t>Aire urbaine parisienne </a:t>
                      </a:r>
                    </a:p>
                    <a:p>
                      <a:endParaRPr lang="fr-FR" sz="1200" baseline="0" dirty="0" smtClean="0"/>
                    </a:p>
                    <a:p>
                      <a:r>
                        <a:rPr lang="fr-FR" sz="1200" baseline="0" dirty="0" smtClean="0"/>
                        <a:t>La croissance  verticale </a:t>
                      </a:r>
                    </a:p>
                    <a:p>
                      <a:r>
                        <a:rPr lang="fr-FR" sz="1200" baseline="0" dirty="0" smtClean="0"/>
                        <a:t> de Paris a longtemps été refusé dans Paris </a:t>
                      </a:r>
                    </a:p>
                    <a:p>
                      <a:r>
                        <a:rPr lang="fr-FR" sz="1200" baseline="0" dirty="0" smtClean="0"/>
                        <a:t> intra-muros</a:t>
                      </a:r>
                    </a:p>
                    <a:p>
                      <a:endParaRPr lang="fr-FR" sz="1200" baseline="0" dirty="0" smtClean="0"/>
                    </a:p>
                    <a:p>
                      <a:endParaRPr lang="fr-FR" sz="1200" baseline="0" dirty="0" smtClean="0"/>
                    </a:p>
                    <a:p>
                      <a:r>
                        <a:rPr lang="fr-FR" sz="1200" baseline="0" dirty="0" smtClean="0"/>
                        <a:t>Un exemple connu et ancien de </a:t>
                      </a:r>
                    </a:p>
                    <a:p>
                      <a:r>
                        <a:rPr lang="fr-FR" sz="1200" baseline="0" dirty="0" smtClean="0"/>
                        <a:t> quartier </a:t>
                      </a:r>
                      <a:r>
                        <a:rPr lang="fr-FR" sz="1200" baseline="0" dirty="0" err="1" smtClean="0"/>
                        <a:t>gentrifié</a:t>
                      </a:r>
                      <a:endParaRPr lang="fr-FR" sz="1200" baseline="0" dirty="0" smtClean="0"/>
                    </a:p>
                    <a:p>
                      <a:endParaRPr lang="fr-FR" sz="1200" baseline="0" dirty="0" smtClean="0"/>
                    </a:p>
                    <a:p>
                      <a:endParaRPr lang="fr-FR" sz="1200" baseline="0" dirty="0" smtClean="0"/>
                    </a:p>
                    <a:p>
                      <a:r>
                        <a:rPr lang="fr-FR" sz="1200" baseline="0" dirty="0" err="1" smtClean="0"/>
                        <a:t>Gentrification</a:t>
                      </a:r>
                      <a:r>
                        <a:rPr lang="fr-FR" sz="1200" baseline="0" dirty="0" smtClean="0"/>
                        <a:t> </a:t>
                      </a:r>
                    </a:p>
                    <a:p>
                      <a:endParaRPr lang="fr-FR" sz="1200" baseline="0" dirty="0" smtClean="0"/>
                    </a:p>
                    <a:p>
                      <a:endParaRPr lang="fr-FR" sz="1200" baseline="0" dirty="0" smtClean="0"/>
                    </a:p>
                    <a:p>
                      <a:r>
                        <a:rPr lang="fr-FR" sz="1200" baseline="0" dirty="0" smtClean="0"/>
                        <a:t>Etalement urbain </a:t>
                      </a:r>
                    </a:p>
                    <a:p>
                      <a:endParaRPr lang="fr-FR" sz="1200" baseline="0" dirty="0" smtClean="0"/>
                    </a:p>
                    <a:p>
                      <a:endParaRPr lang="fr-FR" sz="1200" baseline="0" dirty="0" smtClean="0"/>
                    </a:p>
                    <a:p>
                      <a:r>
                        <a:rPr lang="fr-FR" sz="1200" baseline="0" dirty="0" smtClean="0"/>
                        <a:t>Couronne périurbaine </a:t>
                      </a:r>
                    </a:p>
                    <a:p>
                      <a:endParaRPr lang="fr-FR" sz="1200" baseline="0" dirty="0" smtClean="0"/>
                    </a:p>
                    <a:p>
                      <a:endParaRPr lang="fr-FR" sz="1200" baseline="0" dirty="0" smtClean="0"/>
                    </a:p>
                    <a:p>
                      <a:endParaRPr lang="fr-FR" sz="1200" baseline="0" dirty="0" smtClean="0"/>
                    </a:p>
                    <a:p>
                      <a:endParaRPr lang="fr-FR" sz="1200" baseline="0" dirty="0" smtClean="0"/>
                    </a:p>
                    <a:p>
                      <a:r>
                        <a:rPr lang="fr-FR" sz="1200" baseline="0" dirty="0" smtClean="0"/>
                        <a:t>Mouvements pendulaires </a:t>
                      </a:r>
                    </a:p>
                    <a:p>
                      <a:endParaRPr lang="fr-FR" sz="1200" baseline="0" dirty="0" smtClean="0"/>
                    </a:p>
                    <a:p>
                      <a:endParaRPr lang="fr-FR" sz="1200" baseline="0" dirty="0" smtClean="0"/>
                    </a:p>
                    <a:p>
                      <a:r>
                        <a:rPr lang="fr-FR" sz="1200" baseline="0" dirty="0" smtClean="0"/>
                        <a:t>Ville nouvelle </a:t>
                      </a:r>
                    </a:p>
                    <a:p>
                      <a:endParaRPr lang="fr-FR" sz="1200" baseline="0" dirty="0" smtClean="0"/>
                    </a:p>
                    <a:p>
                      <a:endParaRPr lang="fr-FR" sz="1200" baseline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 smtClean="0"/>
                    </a:p>
                    <a:p>
                      <a:r>
                        <a:rPr lang="fr-FR" sz="1200" dirty="0" smtClean="0"/>
                        <a:t>Centre du pouvoir </a:t>
                      </a:r>
                    </a:p>
                    <a:p>
                      <a:endParaRPr lang="fr-FR" sz="1200" dirty="0" smtClean="0"/>
                    </a:p>
                    <a:p>
                      <a:endParaRPr lang="fr-FR" sz="1200" dirty="0" smtClean="0"/>
                    </a:p>
                    <a:p>
                      <a:r>
                        <a:rPr lang="fr-FR" sz="1200" dirty="0" smtClean="0"/>
                        <a:t>Quartiers privilégiés </a:t>
                      </a:r>
                    </a:p>
                    <a:p>
                      <a:endParaRPr lang="fr-FR" sz="1200" dirty="0" smtClean="0"/>
                    </a:p>
                    <a:p>
                      <a:r>
                        <a:rPr lang="fr-FR" sz="1200" baseline="0" dirty="0" smtClean="0"/>
                        <a:t>  </a:t>
                      </a:r>
                      <a:r>
                        <a:rPr lang="fr-FR" sz="1200" dirty="0" smtClean="0"/>
                        <a:t> </a:t>
                      </a:r>
                    </a:p>
                    <a:p>
                      <a:r>
                        <a:rPr lang="fr-FR" sz="1200" dirty="0" smtClean="0"/>
                        <a:t>Quartier</a:t>
                      </a:r>
                      <a:r>
                        <a:rPr lang="fr-FR" sz="1200" baseline="0" dirty="0" smtClean="0"/>
                        <a:t> d’affaire-</a:t>
                      </a:r>
                      <a:r>
                        <a:rPr lang="fr-FR" sz="1200" dirty="0" smtClean="0"/>
                        <a:t>CBD</a:t>
                      </a:r>
                    </a:p>
                    <a:p>
                      <a:endParaRPr lang="fr-FR" sz="1200" dirty="0" smtClean="0"/>
                    </a:p>
                    <a:p>
                      <a:endParaRPr lang="fr-FR" sz="1200" dirty="0" smtClean="0"/>
                    </a:p>
                    <a:p>
                      <a:endParaRPr lang="fr-FR" sz="1200" dirty="0" smtClean="0"/>
                    </a:p>
                    <a:p>
                      <a:r>
                        <a:rPr lang="fr-FR" sz="1200" dirty="0" smtClean="0"/>
                        <a:t>Quartiers déshérités</a:t>
                      </a:r>
                      <a:r>
                        <a:rPr lang="fr-FR" sz="1200" baseline="0" dirty="0" smtClean="0"/>
                        <a:t> ( quartiers populaires, grands ensembles, ghettos, bidonvilles) </a:t>
                      </a:r>
                    </a:p>
                    <a:p>
                      <a:endParaRPr lang="fr-FR" sz="1200" dirty="0" smtClean="0"/>
                    </a:p>
                    <a:p>
                      <a:endParaRPr lang="fr-FR" sz="1200" dirty="0" smtClean="0"/>
                    </a:p>
                    <a:p>
                      <a:endParaRPr lang="fr-FR" sz="1200" dirty="0" smtClean="0"/>
                    </a:p>
                    <a:p>
                      <a:r>
                        <a:rPr lang="fr-FR" sz="1200" dirty="0" smtClean="0"/>
                        <a:t>Aéroports,</a:t>
                      </a:r>
                      <a:r>
                        <a:rPr lang="fr-FR" sz="1200" baseline="0" dirty="0" smtClean="0"/>
                        <a:t> reflets de la fonction nodale </a:t>
                      </a:r>
                    </a:p>
                    <a:p>
                      <a:r>
                        <a:rPr lang="fr-FR" sz="1200" baseline="0" dirty="0" smtClean="0"/>
                        <a:t> de la métropole </a:t>
                      </a:r>
                      <a:endParaRPr lang="fr-FR" sz="1200" dirty="0" smtClean="0"/>
                    </a:p>
                    <a:p>
                      <a:endParaRPr lang="fr-FR" sz="1200" dirty="0" smtClean="0"/>
                    </a:p>
                    <a:p>
                      <a:endParaRPr lang="fr-FR" sz="1200" dirty="0" smtClean="0"/>
                    </a:p>
                    <a:p>
                      <a:r>
                        <a:rPr lang="fr-FR" sz="1200" dirty="0" smtClean="0"/>
                        <a:t>Pôles</a:t>
                      </a:r>
                      <a:r>
                        <a:rPr lang="fr-FR" sz="1200" baseline="0" dirty="0" smtClean="0"/>
                        <a:t> de compétitivité</a:t>
                      </a:r>
                      <a:r>
                        <a:rPr lang="fr-FR" sz="1200" dirty="0" smtClean="0"/>
                        <a:t> </a:t>
                      </a:r>
                    </a:p>
                    <a:p>
                      <a:endParaRPr lang="fr-FR" sz="1200" dirty="0" smtClean="0"/>
                    </a:p>
                    <a:p>
                      <a:endParaRPr lang="fr-FR" sz="1200" dirty="0" smtClean="0"/>
                    </a:p>
                    <a:p>
                      <a:r>
                        <a:rPr lang="fr-FR" sz="1200" dirty="0" smtClean="0"/>
                        <a:t>Musées</a:t>
                      </a:r>
                      <a:r>
                        <a:rPr lang="fr-FR" sz="1200" baseline="0" dirty="0" smtClean="0"/>
                        <a:t> majeurs et parcs d’attraction </a:t>
                      </a:r>
                    </a:p>
                    <a:p>
                      <a:endParaRPr lang="fr-FR" sz="1200" baseline="0" dirty="0" smtClean="0"/>
                    </a:p>
                    <a:p>
                      <a:endParaRPr lang="fr-FR" sz="1200" baseline="0" dirty="0" smtClean="0"/>
                    </a:p>
                    <a:p>
                      <a:r>
                        <a:rPr lang="fr-FR" sz="1200" baseline="0" dirty="0" smtClean="0"/>
                        <a:t>Université de renom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 smtClean="0"/>
                        <a:t>Axes de circulation anciens</a:t>
                      </a:r>
                    </a:p>
                    <a:p>
                      <a:r>
                        <a:rPr lang="fr-FR" sz="1200" dirty="0" smtClean="0"/>
                        <a:t>Souvent saturés </a:t>
                      </a:r>
                    </a:p>
                    <a:p>
                      <a:endParaRPr lang="fr-FR" sz="1200" dirty="0" smtClean="0"/>
                    </a:p>
                    <a:p>
                      <a:endParaRPr lang="fr-FR" sz="1200" dirty="0" smtClean="0"/>
                    </a:p>
                    <a:p>
                      <a:r>
                        <a:rPr lang="fr-FR" sz="1200" dirty="0" smtClean="0"/>
                        <a:t>Nouveaux réseaux de </a:t>
                      </a:r>
                    </a:p>
                    <a:p>
                      <a:r>
                        <a:rPr lang="fr-FR" sz="1200" dirty="0" smtClean="0"/>
                        <a:t>communication en construction</a:t>
                      </a:r>
                    </a:p>
                    <a:p>
                      <a:r>
                        <a:rPr lang="fr-FR" sz="1200" dirty="0" smtClean="0"/>
                        <a:t> ou en projet </a:t>
                      </a:r>
                    </a:p>
                    <a:p>
                      <a:endParaRPr lang="fr-FR" sz="1200" dirty="0" smtClean="0"/>
                    </a:p>
                    <a:p>
                      <a:r>
                        <a:rPr lang="fr-FR" sz="1200" dirty="0" smtClean="0"/>
                        <a:t>Nouvel axe de communication </a:t>
                      </a:r>
                    </a:p>
                    <a:p>
                      <a:r>
                        <a:rPr lang="fr-FR" sz="1200" dirty="0" smtClean="0"/>
                        <a:t>hyper-performant (TGV)</a:t>
                      </a:r>
                    </a:p>
                    <a:p>
                      <a:endParaRPr lang="fr-FR" sz="1200" dirty="0" smtClean="0"/>
                    </a:p>
                    <a:p>
                      <a:endParaRPr lang="fr-FR" sz="1200" dirty="0" smtClean="0"/>
                    </a:p>
                    <a:p>
                      <a:r>
                        <a:rPr lang="fr-FR" sz="1200" dirty="0" smtClean="0"/>
                        <a:t>Nouveau périmètre de </a:t>
                      </a:r>
                    </a:p>
                    <a:p>
                      <a:r>
                        <a:rPr lang="fr-FR" sz="1200" dirty="0" smtClean="0"/>
                        <a:t>Gouvernance, limités</a:t>
                      </a:r>
                      <a:r>
                        <a:rPr lang="fr-FR" sz="1200" baseline="0" dirty="0" smtClean="0"/>
                        <a:t> actuelles du Grand Paris </a:t>
                      </a:r>
                      <a:endParaRPr lang="fr-FR" sz="12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Ellipse 4"/>
          <p:cNvSpPr/>
          <p:nvPr/>
        </p:nvSpPr>
        <p:spPr>
          <a:xfrm>
            <a:off x="2411760" y="764704"/>
            <a:ext cx="432048" cy="504056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Ellipse 6"/>
          <p:cNvSpPr/>
          <p:nvPr/>
        </p:nvSpPr>
        <p:spPr>
          <a:xfrm>
            <a:off x="2483768" y="2852936"/>
            <a:ext cx="288032" cy="288032"/>
          </a:xfrm>
          <a:prstGeom prst="ellipse">
            <a:avLst/>
          </a:prstGeom>
          <a:solidFill>
            <a:srgbClr val="7030A0"/>
          </a:solidFill>
          <a:ln w="158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Flèche droite 7"/>
          <p:cNvSpPr/>
          <p:nvPr/>
        </p:nvSpPr>
        <p:spPr>
          <a:xfrm rot="5400000">
            <a:off x="2314443" y="3526317"/>
            <a:ext cx="588957" cy="106291"/>
          </a:xfrm>
          <a:prstGeom prst="rightArrow">
            <a:avLst/>
          </a:prstGeom>
          <a:solidFill>
            <a:srgbClr val="C00000"/>
          </a:solidFill>
          <a:ln w="158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Flèche droite 8"/>
          <p:cNvSpPr/>
          <p:nvPr/>
        </p:nvSpPr>
        <p:spPr>
          <a:xfrm>
            <a:off x="1979712" y="4149080"/>
            <a:ext cx="792088" cy="144016"/>
          </a:xfrm>
          <a:prstGeom prst="rightArrow">
            <a:avLst/>
          </a:prstGeom>
          <a:solidFill>
            <a:schemeClr val="tx1"/>
          </a:solidFill>
          <a:ln w="158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" name="Ellipse 9"/>
          <p:cNvSpPr/>
          <p:nvPr/>
        </p:nvSpPr>
        <p:spPr>
          <a:xfrm>
            <a:off x="2051720" y="4365104"/>
            <a:ext cx="936104" cy="1035283"/>
          </a:xfrm>
          <a:prstGeom prst="ellipse">
            <a:avLst/>
          </a:prstGeom>
          <a:solidFill>
            <a:srgbClr val="FFFF0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" name="Rectangle 10"/>
          <p:cNvSpPr/>
          <p:nvPr/>
        </p:nvSpPr>
        <p:spPr>
          <a:xfrm>
            <a:off x="2267744" y="6021288"/>
            <a:ext cx="648072" cy="648072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12" name="Connecteur droit avec flèche 11"/>
          <p:cNvCxnSpPr/>
          <p:nvPr/>
        </p:nvCxnSpPr>
        <p:spPr>
          <a:xfrm>
            <a:off x="2339752" y="5661248"/>
            <a:ext cx="360040" cy="144016"/>
          </a:xfrm>
          <a:prstGeom prst="straightConnector1">
            <a:avLst/>
          </a:prstGeom>
          <a:ln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Ellipse 12"/>
          <p:cNvSpPr/>
          <p:nvPr/>
        </p:nvSpPr>
        <p:spPr>
          <a:xfrm>
            <a:off x="5652120" y="1484784"/>
            <a:ext cx="288032" cy="288032"/>
          </a:xfrm>
          <a:prstGeom prst="ellipse">
            <a:avLst/>
          </a:prstGeom>
          <a:solidFill>
            <a:srgbClr val="FFC000"/>
          </a:solidFill>
          <a:ln w="158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4" name="Ellipse 13"/>
          <p:cNvSpPr/>
          <p:nvPr/>
        </p:nvSpPr>
        <p:spPr>
          <a:xfrm>
            <a:off x="5652120" y="2780928"/>
            <a:ext cx="288032" cy="288032"/>
          </a:xfrm>
          <a:prstGeom prst="ellipse">
            <a:avLst/>
          </a:prstGeom>
          <a:solidFill>
            <a:srgbClr val="C00000"/>
          </a:solidFill>
          <a:ln w="158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Hexagone 15"/>
          <p:cNvSpPr/>
          <p:nvPr/>
        </p:nvSpPr>
        <p:spPr>
          <a:xfrm>
            <a:off x="5724128" y="4149080"/>
            <a:ext cx="216024" cy="216024"/>
          </a:xfrm>
          <a:prstGeom prst="hexagon">
            <a:avLst/>
          </a:prstGeom>
          <a:solidFill>
            <a:srgbClr val="FF0000"/>
          </a:solidFill>
          <a:ln w="158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7" name="Organigramme : Extraire 16"/>
          <p:cNvSpPr/>
          <p:nvPr/>
        </p:nvSpPr>
        <p:spPr>
          <a:xfrm>
            <a:off x="5724128" y="3429000"/>
            <a:ext cx="288032" cy="288032"/>
          </a:xfrm>
          <a:prstGeom prst="flowChartExtract">
            <a:avLst/>
          </a:prstGeom>
          <a:solidFill>
            <a:srgbClr val="00B0F0"/>
          </a:solidFill>
          <a:ln w="158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24" name="Connecteur droit 23"/>
          <p:cNvCxnSpPr/>
          <p:nvPr/>
        </p:nvCxnSpPr>
        <p:spPr>
          <a:xfrm flipH="1">
            <a:off x="8172400" y="908720"/>
            <a:ext cx="576064" cy="0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Ellipse 27"/>
          <p:cNvSpPr/>
          <p:nvPr/>
        </p:nvSpPr>
        <p:spPr>
          <a:xfrm>
            <a:off x="8172400" y="1124744"/>
            <a:ext cx="864096" cy="819259"/>
          </a:xfrm>
          <a:prstGeom prst="ellipse">
            <a:avLst/>
          </a:prstGeom>
          <a:noFill/>
          <a:ln w="60325" cmpd="dbl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9" name="Double flèche verticale 28"/>
          <p:cNvSpPr/>
          <p:nvPr/>
        </p:nvSpPr>
        <p:spPr>
          <a:xfrm flipH="1">
            <a:off x="8604448" y="2060848"/>
            <a:ext cx="72008" cy="648072"/>
          </a:xfrm>
          <a:prstGeom prst="upDownArrow">
            <a:avLst/>
          </a:prstGeom>
          <a:solidFill>
            <a:srgbClr val="00B0F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0" name="Ellipse 29"/>
          <p:cNvSpPr/>
          <p:nvPr/>
        </p:nvSpPr>
        <p:spPr>
          <a:xfrm>
            <a:off x="7020272" y="3573016"/>
            <a:ext cx="1872208" cy="1152128"/>
          </a:xfrm>
          <a:prstGeom prst="ellipse">
            <a:avLst/>
          </a:prstGeom>
          <a:noFill/>
          <a:ln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5" name="Rectangle 24"/>
          <p:cNvSpPr/>
          <p:nvPr/>
        </p:nvSpPr>
        <p:spPr>
          <a:xfrm>
            <a:off x="5724128" y="980728"/>
            <a:ext cx="144016" cy="144016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6" name="Hexagone 25"/>
          <p:cNvSpPr/>
          <p:nvPr/>
        </p:nvSpPr>
        <p:spPr>
          <a:xfrm>
            <a:off x="5724128" y="4797152"/>
            <a:ext cx="216024" cy="216024"/>
          </a:xfrm>
          <a:prstGeom prst="hexagon">
            <a:avLst/>
          </a:prstGeom>
          <a:solidFill>
            <a:srgbClr val="00B0F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7" name="Étoile à 6 branches 26"/>
          <p:cNvSpPr/>
          <p:nvPr/>
        </p:nvSpPr>
        <p:spPr>
          <a:xfrm>
            <a:off x="5724128" y="5301208"/>
            <a:ext cx="216024" cy="288032"/>
          </a:xfrm>
          <a:prstGeom prst="star6">
            <a:avLst/>
          </a:prstGeom>
          <a:solidFill>
            <a:srgbClr val="00B0F0"/>
          </a:solidFill>
          <a:ln w="158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2" name="Rectangle 21"/>
          <p:cNvSpPr/>
          <p:nvPr/>
        </p:nvSpPr>
        <p:spPr>
          <a:xfrm>
            <a:off x="2411760" y="1412776"/>
            <a:ext cx="432048" cy="216024"/>
          </a:xfrm>
          <a:prstGeom prst="rect">
            <a:avLst/>
          </a:prstGeom>
          <a:solidFill>
            <a:srgbClr val="FFFF99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3" name="Rectangle 22"/>
          <p:cNvSpPr/>
          <p:nvPr/>
        </p:nvSpPr>
        <p:spPr>
          <a:xfrm>
            <a:off x="2843808" y="1988840"/>
            <a:ext cx="216024" cy="432048"/>
          </a:xfrm>
          <a:prstGeom prst="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641</TotalTime>
  <Words>251</Words>
  <Application>Microsoft Office PowerPoint</Application>
  <PresentationFormat>Affichage à l'écran (4:3)</PresentationFormat>
  <Paragraphs>118</Paragraphs>
  <Slides>2</Slides>
  <Notes>1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3" baseType="lpstr">
      <vt:lpstr>Thème Office</vt:lpstr>
      <vt:lpstr>Diapositive 1</vt:lpstr>
      <vt:lpstr>Diapositive 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Neree Manuel</dc:creator>
  <cp:lastModifiedBy>Neree Manuel</cp:lastModifiedBy>
  <cp:revision>13</cp:revision>
  <dcterms:created xsi:type="dcterms:W3CDTF">2019-08-19T06:29:14Z</dcterms:created>
  <dcterms:modified xsi:type="dcterms:W3CDTF">2019-12-08T18:01:54Z</dcterms:modified>
</cp:coreProperties>
</file>