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224C-F160-4EEE-ACF9-117F53330773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A227-30CC-467A-9673-3E0FD4E1BA9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224C-F160-4EEE-ACF9-117F53330773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A227-30CC-467A-9673-3E0FD4E1BA9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224C-F160-4EEE-ACF9-117F53330773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A227-30CC-467A-9673-3E0FD4E1BA9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224C-F160-4EEE-ACF9-117F53330773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A227-30CC-467A-9673-3E0FD4E1BA9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224C-F160-4EEE-ACF9-117F53330773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A227-30CC-467A-9673-3E0FD4E1BA9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224C-F160-4EEE-ACF9-117F53330773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A227-30CC-467A-9673-3E0FD4E1BA9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224C-F160-4EEE-ACF9-117F53330773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A227-30CC-467A-9673-3E0FD4E1BA9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224C-F160-4EEE-ACF9-117F53330773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A227-30CC-467A-9673-3E0FD4E1BA9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224C-F160-4EEE-ACF9-117F53330773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A227-30CC-467A-9673-3E0FD4E1BA9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224C-F160-4EEE-ACF9-117F53330773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A227-30CC-467A-9673-3E0FD4E1BA9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224C-F160-4EEE-ACF9-117F53330773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A227-30CC-467A-9673-3E0FD4E1BA9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A224C-F160-4EEE-ACF9-117F53330773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CA227-30CC-467A-9673-3E0FD4E1BA9E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714480" y="0"/>
            <a:ext cx="5715040" cy="6858000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orme libre 4"/>
          <p:cNvSpPr/>
          <p:nvPr/>
        </p:nvSpPr>
        <p:spPr>
          <a:xfrm>
            <a:off x="4679576" y="2384612"/>
            <a:ext cx="215153" cy="215153"/>
          </a:xfrm>
          <a:custGeom>
            <a:avLst/>
            <a:gdLst>
              <a:gd name="connsiteX0" fmla="*/ 0 w 215153"/>
              <a:gd name="connsiteY0" fmla="*/ 71717 h 215153"/>
              <a:gd name="connsiteX1" fmla="*/ 134471 w 215153"/>
              <a:gd name="connsiteY1" fmla="*/ 215153 h 215153"/>
              <a:gd name="connsiteX2" fmla="*/ 215153 w 215153"/>
              <a:gd name="connsiteY2" fmla="*/ 197223 h 215153"/>
              <a:gd name="connsiteX3" fmla="*/ 215153 w 215153"/>
              <a:gd name="connsiteY3" fmla="*/ 0 h 215153"/>
              <a:gd name="connsiteX4" fmla="*/ 0 w 215153"/>
              <a:gd name="connsiteY4" fmla="*/ 71717 h 215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5153" h="215153">
                <a:moveTo>
                  <a:pt x="0" y="71717"/>
                </a:moveTo>
                <a:lnTo>
                  <a:pt x="134471" y="215153"/>
                </a:lnTo>
                <a:lnTo>
                  <a:pt x="215153" y="197223"/>
                </a:lnTo>
                <a:lnTo>
                  <a:pt x="215153" y="0"/>
                </a:lnTo>
                <a:lnTo>
                  <a:pt x="0" y="71717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orme libre 5"/>
          <p:cNvSpPr/>
          <p:nvPr/>
        </p:nvSpPr>
        <p:spPr>
          <a:xfrm>
            <a:off x="1555376" y="660400"/>
            <a:ext cx="3215342" cy="4315012"/>
          </a:xfrm>
          <a:custGeom>
            <a:avLst/>
            <a:gdLst>
              <a:gd name="connsiteX0" fmla="*/ 201706 w 3215342"/>
              <a:gd name="connsiteY0" fmla="*/ 567765 h 4315012"/>
              <a:gd name="connsiteX1" fmla="*/ 291353 w 3215342"/>
              <a:gd name="connsiteY1" fmla="*/ 496047 h 4315012"/>
              <a:gd name="connsiteX2" fmla="*/ 1949824 w 3215342"/>
              <a:gd name="connsiteY2" fmla="*/ 1267012 h 4315012"/>
              <a:gd name="connsiteX3" fmla="*/ 2675965 w 3215342"/>
              <a:gd name="connsiteY3" fmla="*/ 1284941 h 4315012"/>
              <a:gd name="connsiteX4" fmla="*/ 3043518 w 3215342"/>
              <a:gd name="connsiteY4" fmla="*/ 1347694 h 4315012"/>
              <a:gd name="connsiteX5" fmla="*/ 3133165 w 3215342"/>
              <a:gd name="connsiteY5" fmla="*/ 1607671 h 4315012"/>
              <a:gd name="connsiteX6" fmla="*/ 3088342 w 3215342"/>
              <a:gd name="connsiteY6" fmla="*/ 1903506 h 4315012"/>
              <a:gd name="connsiteX7" fmla="*/ 3204883 w 3215342"/>
              <a:gd name="connsiteY7" fmla="*/ 1939365 h 4315012"/>
              <a:gd name="connsiteX8" fmla="*/ 3151095 w 3215342"/>
              <a:gd name="connsiteY8" fmla="*/ 2199341 h 4315012"/>
              <a:gd name="connsiteX9" fmla="*/ 3070412 w 3215342"/>
              <a:gd name="connsiteY9" fmla="*/ 2253129 h 4315012"/>
              <a:gd name="connsiteX10" fmla="*/ 3151095 w 3215342"/>
              <a:gd name="connsiteY10" fmla="*/ 2468282 h 4315012"/>
              <a:gd name="connsiteX11" fmla="*/ 3070412 w 3215342"/>
              <a:gd name="connsiteY11" fmla="*/ 2638612 h 4315012"/>
              <a:gd name="connsiteX12" fmla="*/ 2980765 w 3215342"/>
              <a:gd name="connsiteY12" fmla="*/ 2638612 h 4315012"/>
              <a:gd name="connsiteX13" fmla="*/ 2900083 w 3215342"/>
              <a:gd name="connsiteY13" fmla="*/ 2468282 h 4315012"/>
              <a:gd name="connsiteX14" fmla="*/ 2801471 w 3215342"/>
              <a:gd name="connsiteY14" fmla="*/ 2423459 h 4315012"/>
              <a:gd name="connsiteX15" fmla="*/ 2667000 w 3215342"/>
              <a:gd name="connsiteY15" fmla="*/ 2423459 h 4315012"/>
              <a:gd name="connsiteX16" fmla="*/ 2523565 w 3215342"/>
              <a:gd name="connsiteY16" fmla="*/ 2423459 h 4315012"/>
              <a:gd name="connsiteX17" fmla="*/ 2317377 w 3215342"/>
              <a:gd name="connsiteY17" fmla="*/ 2566894 h 4315012"/>
              <a:gd name="connsiteX18" fmla="*/ 2093259 w 3215342"/>
              <a:gd name="connsiteY18" fmla="*/ 2575859 h 4315012"/>
              <a:gd name="connsiteX19" fmla="*/ 1994648 w 3215342"/>
              <a:gd name="connsiteY19" fmla="*/ 2540000 h 4315012"/>
              <a:gd name="connsiteX20" fmla="*/ 1519518 w 3215342"/>
              <a:gd name="connsiteY20" fmla="*/ 2773082 h 4315012"/>
              <a:gd name="connsiteX21" fmla="*/ 1376083 w 3215342"/>
              <a:gd name="connsiteY21" fmla="*/ 3050988 h 4315012"/>
              <a:gd name="connsiteX22" fmla="*/ 1277471 w 3215342"/>
              <a:gd name="connsiteY22" fmla="*/ 3050988 h 4315012"/>
              <a:gd name="connsiteX23" fmla="*/ 1169895 w 3215342"/>
              <a:gd name="connsiteY23" fmla="*/ 3050988 h 4315012"/>
              <a:gd name="connsiteX24" fmla="*/ 264459 w 3215342"/>
              <a:gd name="connsiteY24" fmla="*/ 3902635 h 4315012"/>
              <a:gd name="connsiteX25" fmla="*/ 201706 w 3215342"/>
              <a:gd name="connsiteY25" fmla="*/ 567765 h 4315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215342" h="4315012">
                <a:moveTo>
                  <a:pt x="201706" y="567765"/>
                </a:moveTo>
                <a:cubicBezTo>
                  <a:pt x="206188" y="0"/>
                  <a:pt x="0" y="379506"/>
                  <a:pt x="291353" y="496047"/>
                </a:cubicBezTo>
                <a:cubicBezTo>
                  <a:pt x="582706" y="612588"/>
                  <a:pt x="1552389" y="1135530"/>
                  <a:pt x="1949824" y="1267012"/>
                </a:cubicBezTo>
                <a:cubicBezTo>
                  <a:pt x="2347259" y="1398494"/>
                  <a:pt x="2493683" y="1271494"/>
                  <a:pt x="2675965" y="1284941"/>
                </a:cubicBezTo>
                <a:cubicBezTo>
                  <a:pt x="2858247" y="1298388"/>
                  <a:pt x="2967318" y="1293906"/>
                  <a:pt x="3043518" y="1347694"/>
                </a:cubicBezTo>
                <a:cubicBezTo>
                  <a:pt x="3119718" y="1401482"/>
                  <a:pt x="3125694" y="1515036"/>
                  <a:pt x="3133165" y="1607671"/>
                </a:cubicBezTo>
                <a:cubicBezTo>
                  <a:pt x="3140636" y="1700306"/>
                  <a:pt x="3076389" y="1848224"/>
                  <a:pt x="3088342" y="1903506"/>
                </a:cubicBezTo>
                <a:cubicBezTo>
                  <a:pt x="3100295" y="1958788"/>
                  <a:pt x="3194424" y="1890059"/>
                  <a:pt x="3204883" y="1939365"/>
                </a:cubicBezTo>
                <a:cubicBezTo>
                  <a:pt x="3215342" y="1988671"/>
                  <a:pt x="3173507" y="2147047"/>
                  <a:pt x="3151095" y="2199341"/>
                </a:cubicBezTo>
                <a:cubicBezTo>
                  <a:pt x="3128683" y="2251635"/>
                  <a:pt x="3070412" y="2208306"/>
                  <a:pt x="3070412" y="2253129"/>
                </a:cubicBezTo>
                <a:cubicBezTo>
                  <a:pt x="3070412" y="2297952"/>
                  <a:pt x="3151095" y="2404035"/>
                  <a:pt x="3151095" y="2468282"/>
                </a:cubicBezTo>
                <a:cubicBezTo>
                  <a:pt x="3151095" y="2532529"/>
                  <a:pt x="3098800" y="2610224"/>
                  <a:pt x="3070412" y="2638612"/>
                </a:cubicBezTo>
                <a:cubicBezTo>
                  <a:pt x="3042024" y="2667000"/>
                  <a:pt x="3009153" y="2667000"/>
                  <a:pt x="2980765" y="2638612"/>
                </a:cubicBezTo>
                <a:cubicBezTo>
                  <a:pt x="2952377" y="2610224"/>
                  <a:pt x="2929965" y="2504141"/>
                  <a:pt x="2900083" y="2468282"/>
                </a:cubicBezTo>
                <a:cubicBezTo>
                  <a:pt x="2870201" y="2432423"/>
                  <a:pt x="2840318" y="2430930"/>
                  <a:pt x="2801471" y="2423459"/>
                </a:cubicBezTo>
                <a:cubicBezTo>
                  <a:pt x="2762624" y="2415989"/>
                  <a:pt x="2667000" y="2423459"/>
                  <a:pt x="2667000" y="2423459"/>
                </a:cubicBezTo>
                <a:cubicBezTo>
                  <a:pt x="2620682" y="2423459"/>
                  <a:pt x="2581836" y="2399553"/>
                  <a:pt x="2523565" y="2423459"/>
                </a:cubicBezTo>
                <a:cubicBezTo>
                  <a:pt x="2465294" y="2447365"/>
                  <a:pt x="2389095" y="2541494"/>
                  <a:pt x="2317377" y="2566894"/>
                </a:cubicBezTo>
                <a:cubicBezTo>
                  <a:pt x="2245659" y="2592294"/>
                  <a:pt x="2147047" y="2580341"/>
                  <a:pt x="2093259" y="2575859"/>
                </a:cubicBezTo>
                <a:cubicBezTo>
                  <a:pt x="2039471" y="2571377"/>
                  <a:pt x="2090271" y="2507130"/>
                  <a:pt x="1994648" y="2540000"/>
                </a:cubicBezTo>
                <a:cubicBezTo>
                  <a:pt x="1899025" y="2572870"/>
                  <a:pt x="1622612" y="2687917"/>
                  <a:pt x="1519518" y="2773082"/>
                </a:cubicBezTo>
                <a:cubicBezTo>
                  <a:pt x="1416424" y="2858247"/>
                  <a:pt x="1416424" y="3004670"/>
                  <a:pt x="1376083" y="3050988"/>
                </a:cubicBezTo>
                <a:cubicBezTo>
                  <a:pt x="1335742" y="3097306"/>
                  <a:pt x="1277471" y="3050988"/>
                  <a:pt x="1277471" y="3050988"/>
                </a:cubicBezTo>
                <a:cubicBezTo>
                  <a:pt x="1243106" y="3050988"/>
                  <a:pt x="1338730" y="2909047"/>
                  <a:pt x="1169895" y="3050988"/>
                </a:cubicBezTo>
                <a:cubicBezTo>
                  <a:pt x="1001060" y="3192929"/>
                  <a:pt x="424330" y="4315012"/>
                  <a:pt x="264459" y="3902635"/>
                </a:cubicBezTo>
                <a:cubicBezTo>
                  <a:pt x="104588" y="3490259"/>
                  <a:pt x="197224" y="1135530"/>
                  <a:pt x="201706" y="567765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3714744" y="214290"/>
            <a:ext cx="785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Ramallah</a:t>
            </a:r>
            <a:endParaRPr lang="fr-FR" sz="1100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4071934" y="3929066"/>
            <a:ext cx="785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Bethléem</a:t>
            </a:r>
            <a:endParaRPr lang="fr-FR" sz="1100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4857752" y="2428868"/>
            <a:ext cx="9286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Vieille ville</a:t>
            </a:r>
            <a:endParaRPr lang="fr-FR" sz="1100" b="1" dirty="0"/>
          </a:p>
        </p:txBody>
      </p:sp>
      <p:sp>
        <p:nvSpPr>
          <p:cNvPr id="18" name="ZoneTexte 17"/>
          <p:cNvSpPr txBox="1"/>
          <p:nvPr/>
        </p:nvSpPr>
        <p:spPr>
          <a:xfrm>
            <a:off x="4929190" y="2071678"/>
            <a:ext cx="12858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Jérusalem-Ouest</a:t>
            </a:r>
            <a:endParaRPr lang="fr-FR" sz="11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2152632" y="2733668"/>
            <a:ext cx="10715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Jérusalem-Est</a:t>
            </a:r>
            <a:endParaRPr lang="fr-FR" sz="1100" b="1" dirty="0"/>
          </a:p>
        </p:txBody>
      </p:sp>
      <p:sp>
        <p:nvSpPr>
          <p:cNvPr id="20" name="Rectangle 19"/>
          <p:cNvSpPr/>
          <p:nvPr/>
        </p:nvSpPr>
        <p:spPr>
          <a:xfrm>
            <a:off x="7500958" y="571480"/>
            <a:ext cx="357190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7858116" y="571480"/>
            <a:ext cx="12858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Israël en 1949</a:t>
            </a:r>
            <a:endParaRPr lang="fr-FR" sz="1100" b="1" dirty="0"/>
          </a:p>
        </p:txBody>
      </p:sp>
      <p:sp>
        <p:nvSpPr>
          <p:cNvPr id="22" name="ZoneTexte 21"/>
          <p:cNvSpPr txBox="1"/>
          <p:nvPr/>
        </p:nvSpPr>
        <p:spPr>
          <a:xfrm>
            <a:off x="0" y="0"/>
            <a:ext cx="12858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1949</a:t>
            </a:r>
            <a:endParaRPr lang="fr-FR" sz="11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714480" y="0"/>
            <a:ext cx="5715040" cy="6858000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orme libre 8"/>
          <p:cNvSpPr/>
          <p:nvPr/>
        </p:nvSpPr>
        <p:spPr>
          <a:xfrm>
            <a:off x="1739153" y="421341"/>
            <a:ext cx="3514165" cy="4320988"/>
          </a:xfrm>
          <a:custGeom>
            <a:avLst/>
            <a:gdLst>
              <a:gd name="connsiteX0" fmla="*/ 2205318 w 3514165"/>
              <a:gd name="connsiteY0" fmla="*/ 1550894 h 4320988"/>
              <a:gd name="connsiteX1" fmla="*/ 2250141 w 3514165"/>
              <a:gd name="connsiteY1" fmla="*/ 1461247 h 4320988"/>
              <a:gd name="connsiteX2" fmla="*/ 2232212 w 3514165"/>
              <a:gd name="connsiteY2" fmla="*/ 1255059 h 4320988"/>
              <a:gd name="connsiteX3" fmla="*/ 2259106 w 3514165"/>
              <a:gd name="connsiteY3" fmla="*/ 1156447 h 4320988"/>
              <a:gd name="connsiteX4" fmla="*/ 2608729 w 3514165"/>
              <a:gd name="connsiteY4" fmla="*/ 1219200 h 4320988"/>
              <a:gd name="connsiteX5" fmla="*/ 2608729 w 3514165"/>
              <a:gd name="connsiteY5" fmla="*/ 1290918 h 4320988"/>
              <a:gd name="connsiteX6" fmla="*/ 2680447 w 3514165"/>
              <a:gd name="connsiteY6" fmla="*/ 1308847 h 4320988"/>
              <a:gd name="connsiteX7" fmla="*/ 2761129 w 3514165"/>
              <a:gd name="connsiteY7" fmla="*/ 1120588 h 4320988"/>
              <a:gd name="connsiteX8" fmla="*/ 2554941 w 3514165"/>
              <a:gd name="connsiteY8" fmla="*/ 224118 h 4320988"/>
              <a:gd name="connsiteX9" fmla="*/ 2698376 w 3514165"/>
              <a:gd name="connsiteY9" fmla="*/ 0 h 4320988"/>
              <a:gd name="connsiteX10" fmla="*/ 2805953 w 3514165"/>
              <a:gd name="connsiteY10" fmla="*/ 44824 h 4320988"/>
              <a:gd name="connsiteX11" fmla="*/ 2922494 w 3514165"/>
              <a:gd name="connsiteY11" fmla="*/ 403412 h 4320988"/>
              <a:gd name="connsiteX12" fmla="*/ 2886635 w 3514165"/>
              <a:gd name="connsiteY12" fmla="*/ 555812 h 4320988"/>
              <a:gd name="connsiteX13" fmla="*/ 3012141 w 3514165"/>
              <a:gd name="connsiteY13" fmla="*/ 824753 h 4320988"/>
              <a:gd name="connsiteX14" fmla="*/ 3245223 w 3514165"/>
              <a:gd name="connsiteY14" fmla="*/ 744071 h 4320988"/>
              <a:gd name="connsiteX15" fmla="*/ 3424518 w 3514165"/>
              <a:gd name="connsiteY15" fmla="*/ 887506 h 4320988"/>
              <a:gd name="connsiteX16" fmla="*/ 3370729 w 3514165"/>
              <a:gd name="connsiteY16" fmla="*/ 932330 h 4320988"/>
              <a:gd name="connsiteX17" fmla="*/ 3370729 w 3514165"/>
              <a:gd name="connsiteY17" fmla="*/ 986118 h 4320988"/>
              <a:gd name="connsiteX18" fmla="*/ 3514165 w 3514165"/>
              <a:gd name="connsiteY18" fmla="*/ 1084730 h 4320988"/>
              <a:gd name="connsiteX19" fmla="*/ 3442447 w 3514165"/>
              <a:gd name="connsiteY19" fmla="*/ 1335741 h 4320988"/>
              <a:gd name="connsiteX20" fmla="*/ 3514165 w 3514165"/>
              <a:gd name="connsiteY20" fmla="*/ 1864659 h 4320988"/>
              <a:gd name="connsiteX21" fmla="*/ 3388659 w 3514165"/>
              <a:gd name="connsiteY21" fmla="*/ 2052918 h 4320988"/>
              <a:gd name="connsiteX22" fmla="*/ 3370729 w 3514165"/>
              <a:gd name="connsiteY22" fmla="*/ 2294965 h 4320988"/>
              <a:gd name="connsiteX23" fmla="*/ 3487271 w 3514165"/>
              <a:gd name="connsiteY23" fmla="*/ 2492188 h 4320988"/>
              <a:gd name="connsiteX24" fmla="*/ 3505200 w 3514165"/>
              <a:gd name="connsiteY24" fmla="*/ 2734235 h 4320988"/>
              <a:gd name="connsiteX25" fmla="*/ 3352800 w 3514165"/>
              <a:gd name="connsiteY25" fmla="*/ 2958353 h 4320988"/>
              <a:gd name="connsiteX26" fmla="*/ 3236259 w 3514165"/>
              <a:gd name="connsiteY26" fmla="*/ 3254188 h 4320988"/>
              <a:gd name="connsiteX27" fmla="*/ 3227294 w 3514165"/>
              <a:gd name="connsiteY27" fmla="*/ 3290047 h 4320988"/>
              <a:gd name="connsiteX28" fmla="*/ 3200400 w 3514165"/>
              <a:gd name="connsiteY28" fmla="*/ 3424518 h 4320988"/>
              <a:gd name="connsiteX29" fmla="*/ 2931459 w 3514165"/>
              <a:gd name="connsiteY29" fmla="*/ 3209365 h 4320988"/>
              <a:gd name="connsiteX30" fmla="*/ 2805953 w 3514165"/>
              <a:gd name="connsiteY30" fmla="*/ 3272118 h 4320988"/>
              <a:gd name="connsiteX31" fmla="*/ 2635623 w 3514165"/>
              <a:gd name="connsiteY31" fmla="*/ 3101788 h 4320988"/>
              <a:gd name="connsiteX32" fmla="*/ 2501153 w 3514165"/>
              <a:gd name="connsiteY32" fmla="*/ 3137647 h 4320988"/>
              <a:gd name="connsiteX33" fmla="*/ 2196353 w 3514165"/>
              <a:gd name="connsiteY33" fmla="*/ 3182471 h 4320988"/>
              <a:gd name="connsiteX34" fmla="*/ 1846729 w 3514165"/>
              <a:gd name="connsiteY34" fmla="*/ 2976283 h 4320988"/>
              <a:gd name="connsiteX35" fmla="*/ 1550894 w 3514165"/>
              <a:gd name="connsiteY35" fmla="*/ 2904565 h 4320988"/>
              <a:gd name="connsiteX36" fmla="*/ 1515035 w 3514165"/>
              <a:gd name="connsiteY36" fmla="*/ 2931459 h 4320988"/>
              <a:gd name="connsiteX37" fmla="*/ 1299882 w 3514165"/>
              <a:gd name="connsiteY37" fmla="*/ 3030071 h 4320988"/>
              <a:gd name="connsiteX38" fmla="*/ 1192306 w 3514165"/>
              <a:gd name="connsiteY38" fmla="*/ 3334871 h 4320988"/>
              <a:gd name="connsiteX39" fmla="*/ 1075765 w 3514165"/>
              <a:gd name="connsiteY39" fmla="*/ 3281083 h 4320988"/>
              <a:gd name="connsiteX40" fmla="*/ 1075765 w 3514165"/>
              <a:gd name="connsiteY40" fmla="*/ 3200400 h 4320988"/>
              <a:gd name="connsiteX41" fmla="*/ 251012 w 3514165"/>
              <a:gd name="connsiteY41" fmla="*/ 4213412 h 4320988"/>
              <a:gd name="connsiteX42" fmla="*/ 35859 w 3514165"/>
              <a:gd name="connsiteY42" fmla="*/ 4320988 h 4320988"/>
              <a:gd name="connsiteX43" fmla="*/ 0 w 3514165"/>
              <a:gd name="connsiteY43" fmla="*/ 672353 h 4320988"/>
              <a:gd name="connsiteX44" fmla="*/ 1775012 w 3514165"/>
              <a:gd name="connsiteY44" fmla="*/ 1515035 h 4320988"/>
              <a:gd name="connsiteX45" fmla="*/ 2205318 w 3514165"/>
              <a:gd name="connsiteY45" fmla="*/ 1550894 h 4320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3514165" h="4320988">
                <a:moveTo>
                  <a:pt x="2205318" y="1550894"/>
                </a:moveTo>
                <a:lnTo>
                  <a:pt x="2250141" y="1461247"/>
                </a:lnTo>
                <a:lnTo>
                  <a:pt x="2232212" y="1255059"/>
                </a:lnTo>
                <a:lnTo>
                  <a:pt x="2259106" y="1156447"/>
                </a:lnTo>
                <a:lnTo>
                  <a:pt x="2608729" y="1219200"/>
                </a:lnTo>
                <a:lnTo>
                  <a:pt x="2608729" y="1290918"/>
                </a:lnTo>
                <a:lnTo>
                  <a:pt x="2680447" y="1308847"/>
                </a:lnTo>
                <a:lnTo>
                  <a:pt x="2761129" y="1120588"/>
                </a:lnTo>
                <a:lnTo>
                  <a:pt x="2554941" y="224118"/>
                </a:lnTo>
                <a:lnTo>
                  <a:pt x="2698376" y="0"/>
                </a:lnTo>
                <a:lnTo>
                  <a:pt x="2805953" y="44824"/>
                </a:lnTo>
                <a:lnTo>
                  <a:pt x="2922494" y="403412"/>
                </a:lnTo>
                <a:lnTo>
                  <a:pt x="2886635" y="555812"/>
                </a:lnTo>
                <a:lnTo>
                  <a:pt x="3012141" y="824753"/>
                </a:lnTo>
                <a:lnTo>
                  <a:pt x="3245223" y="744071"/>
                </a:lnTo>
                <a:lnTo>
                  <a:pt x="3424518" y="887506"/>
                </a:lnTo>
                <a:lnTo>
                  <a:pt x="3370729" y="932330"/>
                </a:lnTo>
                <a:lnTo>
                  <a:pt x="3370729" y="986118"/>
                </a:lnTo>
                <a:lnTo>
                  <a:pt x="3514165" y="1084730"/>
                </a:lnTo>
                <a:lnTo>
                  <a:pt x="3442447" y="1335741"/>
                </a:lnTo>
                <a:lnTo>
                  <a:pt x="3514165" y="1864659"/>
                </a:lnTo>
                <a:lnTo>
                  <a:pt x="3388659" y="2052918"/>
                </a:lnTo>
                <a:lnTo>
                  <a:pt x="3370729" y="2294965"/>
                </a:lnTo>
                <a:lnTo>
                  <a:pt x="3487271" y="2492188"/>
                </a:lnTo>
                <a:lnTo>
                  <a:pt x="3505200" y="2734235"/>
                </a:lnTo>
                <a:lnTo>
                  <a:pt x="3352800" y="2958353"/>
                </a:lnTo>
                <a:cubicBezTo>
                  <a:pt x="3313953" y="3056965"/>
                  <a:pt x="3274674" y="3155407"/>
                  <a:pt x="3236259" y="3254188"/>
                </a:cubicBezTo>
                <a:cubicBezTo>
                  <a:pt x="3226349" y="3279671"/>
                  <a:pt x="3227294" y="3272976"/>
                  <a:pt x="3227294" y="3290047"/>
                </a:cubicBezTo>
                <a:lnTo>
                  <a:pt x="3200400" y="3424518"/>
                </a:lnTo>
                <a:lnTo>
                  <a:pt x="2931459" y="3209365"/>
                </a:lnTo>
                <a:lnTo>
                  <a:pt x="2805953" y="3272118"/>
                </a:lnTo>
                <a:lnTo>
                  <a:pt x="2635623" y="3101788"/>
                </a:lnTo>
                <a:lnTo>
                  <a:pt x="2501153" y="3137647"/>
                </a:lnTo>
                <a:cubicBezTo>
                  <a:pt x="2190399" y="3165066"/>
                  <a:pt x="2196353" y="3062546"/>
                  <a:pt x="2196353" y="3182471"/>
                </a:cubicBezTo>
                <a:cubicBezTo>
                  <a:pt x="1850112" y="2954680"/>
                  <a:pt x="1916481" y="2836779"/>
                  <a:pt x="1846729" y="2976283"/>
                </a:cubicBezTo>
                <a:cubicBezTo>
                  <a:pt x="1748117" y="2952377"/>
                  <a:pt x="1650593" y="2923427"/>
                  <a:pt x="1550894" y="2904565"/>
                </a:cubicBezTo>
                <a:cubicBezTo>
                  <a:pt x="1509237" y="2896684"/>
                  <a:pt x="1515035" y="2910083"/>
                  <a:pt x="1515035" y="2931459"/>
                </a:cubicBezTo>
                <a:lnTo>
                  <a:pt x="1299882" y="3030071"/>
                </a:lnTo>
                <a:lnTo>
                  <a:pt x="1192306" y="3334871"/>
                </a:lnTo>
                <a:lnTo>
                  <a:pt x="1075765" y="3281083"/>
                </a:lnTo>
                <a:lnTo>
                  <a:pt x="1075765" y="3200400"/>
                </a:lnTo>
                <a:lnTo>
                  <a:pt x="251012" y="4213412"/>
                </a:lnTo>
                <a:lnTo>
                  <a:pt x="35859" y="4320988"/>
                </a:lnTo>
                <a:lnTo>
                  <a:pt x="0" y="672353"/>
                </a:lnTo>
                <a:lnTo>
                  <a:pt x="1775012" y="1515035"/>
                </a:lnTo>
                <a:lnTo>
                  <a:pt x="2205318" y="1550894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orme libre 4"/>
          <p:cNvSpPr/>
          <p:nvPr/>
        </p:nvSpPr>
        <p:spPr>
          <a:xfrm>
            <a:off x="4679576" y="2384612"/>
            <a:ext cx="215153" cy="215153"/>
          </a:xfrm>
          <a:custGeom>
            <a:avLst/>
            <a:gdLst>
              <a:gd name="connsiteX0" fmla="*/ 0 w 215153"/>
              <a:gd name="connsiteY0" fmla="*/ 71717 h 215153"/>
              <a:gd name="connsiteX1" fmla="*/ 134471 w 215153"/>
              <a:gd name="connsiteY1" fmla="*/ 215153 h 215153"/>
              <a:gd name="connsiteX2" fmla="*/ 215153 w 215153"/>
              <a:gd name="connsiteY2" fmla="*/ 197223 h 215153"/>
              <a:gd name="connsiteX3" fmla="*/ 215153 w 215153"/>
              <a:gd name="connsiteY3" fmla="*/ 0 h 215153"/>
              <a:gd name="connsiteX4" fmla="*/ 0 w 215153"/>
              <a:gd name="connsiteY4" fmla="*/ 71717 h 215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5153" h="215153">
                <a:moveTo>
                  <a:pt x="0" y="71717"/>
                </a:moveTo>
                <a:lnTo>
                  <a:pt x="134471" y="215153"/>
                </a:lnTo>
                <a:lnTo>
                  <a:pt x="215153" y="197223"/>
                </a:lnTo>
                <a:lnTo>
                  <a:pt x="215153" y="0"/>
                </a:lnTo>
                <a:lnTo>
                  <a:pt x="0" y="71717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orme libre 5"/>
          <p:cNvSpPr/>
          <p:nvPr/>
        </p:nvSpPr>
        <p:spPr>
          <a:xfrm>
            <a:off x="1555376" y="660400"/>
            <a:ext cx="3215342" cy="4315012"/>
          </a:xfrm>
          <a:custGeom>
            <a:avLst/>
            <a:gdLst>
              <a:gd name="connsiteX0" fmla="*/ 201706 w 3215342"/>
              <a:gd name="connsiteY0" fmla="*/ 567765 h 4315012"/>
              <a:gd name="connsiteX1" fmla="*/ 291353 w 3215342"/>
              <a:gd name="connsiteY1" fmla="*/ 496047 h 4315012"/>
              <a:gd name="connsiteX2" fmla="*/ 1949824 w 3215342"/>
              <a:gd name="connsiteY2" fmla="*/ 1267012 h 4315012"/>
              <a:gd name="connsiteX3" fmla="*/ 2675965 w 3215342"/>
              <a:gd name="connsiteY3" fmla="*/ 1284941 h 4315012"/>
              <a:gd name="connsiteX4" fmla="*/ 3043518 w 3215342"/>
              <a:gd name="connsiteY4" fmla="*/ 1347694 h 4315012"/>
              <a:gd name="connsiteX5" fmla="*/ 3133165 w 3215342"/>
              <a:gd name="connsiteY5" fmla="*/ 1607671 h 4315012"/>
              <a:gd name="connsiteX6" fmla="*/ 3088342 w 3215342"/>
              <a:gd name="connsiteY6" fmla="*/ 1903506 h 4315012"/>
              <a:gd name="connsiteX7" fmla="*/ 3204883 w 3215342"/>
              <a:gd name="connsiteY7" fmla="*/ 1939365 h 4315012"/>
              <a:gd name="connsiteX8" fmla="*/ 3151095 w 3215342"/>
              <a:gd name="connsiteY8" fmla="*/ 2199341 h 4315012"/>
              <a:gd name="connsiteX9" fmla="*/ 3070412 w 3215342"/>
              <a:gd name="connsiteY9" fmla="*/ 2253129 h 4315012"/>
              <a:gd name="connsiteX10" fmla="*/ 3151095 w 3215342"/>
              <a:gd name="connsiteY10" fmla="*/ 2468282 h 4315012"/>
              <a:gd name="connsiteX11" fmla="*/ 3070412 w 3215342"/>
              <a:gd name="connsiteY11" fmla="*/ 2638612 h 4315012"/>
              <a:gd name="connsiteX12" fmla="*/ 2980765 w 3215342"/>
              <a:gd name="connsiteY12" fmla="*/ 2638612 h 4315012"/>
              <a:gd name="connsiteX13" fmla="*/ 2900083 w 3215342"/>
              <a:gd name="connsiteY13" fmla="*/ 2468282 h 4315012"/>
              <a:gd name="connsiteX14" fmla="*/ 2801471 w 3215342"/>
              <a:gd name="connsiteY14" fmla="*/ 2423459 h 4315012"/>
              <a:gd name="connsiteX15" fmla="*/ 2667000 w 3215342"/>
              <a:gd name="connsiteY15" fmla="*/ 2423459 h 4315012"/>
              <a:gd name="connsiteX16" fmla="*/ 2523565 w 3215342"/>
              <a:gd name="connsiteY16" fmla="*/ 2423459 h 4315012"/>
              <a:gd name="connsiteX17" fmla="*/ 2317377 w 3215342"/>
              <a:gd name="connsiteY17" fmla="*/ 2566894 h 4315012"/>
              <a:gd name="connsiteX18" fmla="*/ 2093259 w 3215342"/>
              <a:gd name="connsiteY18" fmla="*/ 2575859 h 4315012"/>
              <a:gd name="connsiteX19" fmla="*/ 1994648 w 3215342"/>
              <a:gd name="connsiteY19" fmla="*/ 2540000 h 4315012"/>
              <a:gd name="connsiteX20" fmla="*/ 1519518 w 3215342"/>
              <a:gd name="connsiteY20" fmla="*/ 2773082 h 4315012"/>
              <a:gd name="connsiteX21" fmla="*/ 1376083 w 3215342"/>
              <a:gd name="connsiteY21" fmla="*/ 3050988 h 4315012"/>
              <a:gd name="connsiteX22" fmla="*/ 1277471 w 3215342"/>
              <a:gd name="connsiteY22" fmla="*/ 3050988 h 4315012"/>
              <a:gd name="connsiteX23" fmla="*/ 1169895 w 3215342"/>
              <a:gd name="connsiteY23" fmla="*/ 3050988 h 4315012"/>
              <a:gd name="connsiteX24" fmla="*/ 264459 w 3215342"/>
              <a:gd name="connsiteY24" fmla="*/ 3902635 h 4315012"/>
              <a:gd name="connsiteX25" fmla="*/ 201706 w 3215342"/>
              <a:gd name="connsiteY25" fmla="*/ 567765 h 4315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215342" h="4315012">
                <a:moveTo>
                  <a:pt x="201706" y="567765"/>
                </a:moveTo>
                <a:cubicBezTo>
                  <a:pt x="206188" y="0"/>
                  <a:pt x="0" y="379506"/>
                  <a:pt x="291353" y="496047"/>
                </a:cubicBezTo>
                <a:cubicBezTo>
                  <a:pt x="582706" y="612588"/>
                  <a:pt x="1552389" y="1135530"/>
                  <a:pt x="1949824" y="1267012"/>
                </a:cubicBezTo>
                <a:cubicBezTo>
                  <a:pt x="2347259" y="1398494"/>
                  <a:pt x="2493683" y="1271494"/>
                  <a:pt x="2675965" y="1284941"/>
                </a:cubicBezTo>
                <a:cubicBezTo>
                  <a:pt x="2858247" y="1298388"/>
                  <a:pt x="2967318" y="1293906"/>
                  <a:pt x="3043518" y="1347694"/>
                </a:cubicBezTo>
                <a:cubicBezTo>
                  <a:pt x="3119718" y="1401482"/>
                  <a:pt x="3125694" y="1515036"/>
                  <a:pt x="3133165" y="1607671"/>
                </a:cubicBezTo>
                <a:cubicBezTo>
                  <a:pt x="3140636" y="1700306"/>
                  <a:pt x="3076389" y="1848224"/>
                  <a:pt x="3088342" y="1903506"/>
                </a:cubicBezTo>
                <a:cubicBezTo>
                  <a:pt x="3100295" y="1958788"/>
                  <a:pt x="3194424" y="1890059"/>
                  <a:pt x="3204883" y="1939365"/>
                </a:cubicBezTo>
                <a:cubicBezTo>
                  <a:pt x="3215342" y="1988671"/>
                  <a:pt x="3173507" y="2147047"/>
                  <a:pt x="3151095" y="2199341"/>
                </a:cubicBezTo>
                <a:cubicBezTo>
                  <a:pt x="3128683" y="2251635"/>
                  <a:pt x="3070412" y="2208306"/>
                  <a:pt x="3070412" y="2253129"/>
                </a:cubicBezTo>
                <a:cubicBezTo>
                  <a:pt x="3070412" y="2297952"/>
                  <a:pt x="3151095" y="2404035"/>
                  <a:pt x="3151095" y="2468282"/>
                </a:cubicBezTo>
                <a:cubicBezTo>
                  <a:pt x="3151095" y="2532529"/>
                  <a:pt x="3098800" y="2610224"/>
                  <a:pt x="3070412" y="2638612"/>
                </a:cubicBezTo>
                <a:cubicBezTo>
                  <a:pt x="3042024" y="2667000"/>
                  <a:pt x="3009153" y="2667000"/>
                  <a:pt x="2980765" y="2638612"/>
                </a:cubicBezTo>
                <a:cubicBezTo>
                  <a:pt x="2952377" y="2610224"/>
                  <a:pt x="2929965" y="2504141"/>
                  <a:pt x="2900083" y="2468282"/>
                </a:cubicBezTo>
                <a:cubicBezTo>
                  <a:pt x="2870201" y="2432423"/>
                  <a:pt x="2840318" y="2430930"/>
                  <a:pt x="2801471" y="2423459"/>
                </a:cubicBezTo>
                <a:cubicBezTo>
                  <a:pt x="2762624" y="2415989"/>
                  <a:pt x="2667000" y="2423459"/>
                  <a:pt x="2667000" y="2423459"/>
                </a:cubicBezTo>
                <a:cubicBezTo>
                  <a:pt x="2620682" y="2423459"/>
                  <a:pt x="2581836" y="2399553"/>
                  <a:pt x="2523565" y="2423459"/>
                </a:cubicBezTo>
                <a:cubicBezTo>
                  <a:pt x="2465294" y="2447365"/>
                  <a:pt x="2389095" y="2541494"/>
                  <a:pt x="2317377" y="2566894"/>
                </a:cubicBezTo>
                <a:cubicBezTo>
                  <a:pt x="2245659" y="2592294"/>
                  <a:pt x="2147047" y="2580341"/>
                  <a:pt x="2093259" y="2575859"/>
                </a:cubicBezTo>
                <a:cubicBezTo>
                  <a:pt x="2039471" y="2571377"/>
                  <a:pt x="2090271" y="2507130"/>
                  <a:pt x="1994648" y="2540000"/>
                </a:cubicBezTo>
                <a:cubicBezTo>
                  <a:pt x="1899025" y="2572870"/>
                  <a:pt x="1622612" y="2687917"/>
                  <a:pt x="1519518" y="2773082"/>
                </a:cubicBezTo>
                <a:cubicBezTo>
                  <a:pt x="1416424" y="2858247"/>
                  <a:pt x="1416424" y="3004670"/>
                  <a:pt x="1376083" y="3050988"/>
                </a:cubicBezTo>
                <a:cubicBezTo>
                  <a:pt x="1335742" y="3097306"/>
                  <a:pt x="1277471" y="3050988"/>
                  <a:pt x="1277471" y="3050988"/>
                </a:cubicBezTo>
                <a:cubicBezTo>
                  <a:pt x="1243106" y="3050988"/>
                  <a:pt x="1338730" y="2909047"/>
                  <a:pt x="1169895" y="3050988"/>
                </a:cubicBezTo>
                <a:cubicBezTo>
                  <a:pt x="1001060" y="3192929"/>
                  <a:pt x="424330" y="4315012"/>
                  <a:pt x="264459" y="3902635"/>
                </a:cubicBezTo>
                <a:cubicBezTo>
                  <a:pt x="104588" y="3490259"/>
                  <a:pt x="197224" y="1135530"/>
                  <a:pt x="201706" y="567765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3714744" y="214290"/>
            <a:ext cx="785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Ramallah</a:t>
            </a:r>
            <a:endParaRPr lang="fr-FR" sz="1100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4071934" y="3929066"/>
            <a:ext cx="785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Bethléem</a:t>
            </a:r>
            <a:endParaRPr lang="fr-FR" sz="1100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4857752" y="2428868"/>
            <a:ext cx="9286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Vieille ville</a:t>
            </a:r>
            <a:endParaRPr lang="fr-FR" sz="1100" b="1" dirty="0"/>
          </a:p>
        </p:txBody>
      </p:sp>
      <p:sp>
        <p:nvSpPr>
          <p:cNvPr id="18" name="ZoneTexte 17"/>
          <p:cNvSpPr txBox="1"/>
          <p:nvPr/>
        </p:nvSpPr>
        <p:spPr>
          <a:xfrm>
            <a:off x="4929190" y="2071678"/>
            <a:ext cx="12858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Jérusalem-Ouest</a:t>
            </a:r>
            <a:endParaRPr lang="fr-FR" sz="11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2152632" y="2733668"/>
            <a:ext cx="10715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Jérusalem-Est</a:t>
            </a:r>
            <a:endParaRPr lang="fr-FR" sz="1100" b="1" dirty="0"/>
          </a:p>
        </p:txBody>
      </p:sp>
      <p:sp>
        <p:nvSpPr>
          <p:cNvPr id="20" name="Rectangle 19"/>
          <p:cNvSpPr/>
          <p:nvPr/>
        </p:nvSpPr>
        <p:spPr>
          <a:xfrm>
            <a:off x="7500958" y="571480"/>
            <a:ext cx="357190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7858116" y="571480"/>
            <a:ext cx="12858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Israël en 1949</a:t>
            </a:r>
            <a:endParaRPr lang="fr-FR" sz="1100" b="1" dirty="0"/>
          </a:p>
        </p:txBody>
      </p:sp>
      <p:sp>
        <p:nvSpPr>
          <p:cNvPr id="22" name="Rectangle 21"/>
          <p:cNvSpPr/>
          <p:nvPr/>
        </p:nvSpPr>
        <p:spPr>
          <a:xfrm>
            <a:off x="7500958" y="1071546"/>
            <a:ext cx="357190" cy="21431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7858116" y="928670"/>
            <a:ext cx="128588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Extension  à l’issue de la guerre des Six Jours </a:t>
            </a:r>
            <a:endParaRPr lang="fr-FR" sz="1100" b="1" dirty="0"/>
          </a:p>
        </p:txBody>
      </p:sp>
      <p:sp>
        <p:nvSpPr>
          <p:cNvPr id="24" name="ZoneTexte 23"/>
          <p:cNvSpPr txBox="1"/>
          <p:nvPr/>
        </p:nvSpPr>
        <p:spPr>
          <a:xfrm>
            <a:off x="0" y="0"/>
            <a:ext cx="12858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1967</a:t>
            </a:r>
            <a:endParaRPr lang="fr-FR" sz="11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714480" y="0"/>
            <a:ext cx="5715040" cy="6858000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orme libre 9"/>
          <p:cNvSpPr/>
          <p:nvPr/>
        </p:nvSpPr>
        <p:spPr>
          <a:xfrm>
            <a:off x="1754094" y="304800"/>
            <a:ext cx="5241250" cy="5029089"/>
          </a:xfrm>
          <a:custGeom>
            <a:avLst/>
            <a:gdLst>
              <a:gd name="connsiteX0" fmla="*/ 29882 w 5241250"/>
              <a:gd name="connsiteY0" fmla="*/ 770965 h 5029089"/>
              <a:gd name="connsiteX1" fmla="*/ 173318 w 5241250"/>
              <a:gd name="connsiteY1" fmla="*/ 726141 h 5029089"/>
              <a:gd name="connsiteX2" fmla="*/ 182282 w 5241250"/>
              <a:gd name="connsiteY2" fmla="*/ 770965 h 5029089"/>
              <a:gd name="connsiteX3" fmla="*/ 316753 w 5241250"/>
              <a:gd name="connsiteY3" fmla="*/ 708212 h 5029089"/>
              <a:gd name="connsiteX4" fmla="*/ 433294 w 5241250"/>
              <a:gd name="connsiteY4" fmla="*/ 753035 h 5029089"/>
              <a:gd name="connsiteX5" fmla="*/ 576730 w 5241250"/>
              <a:gd name="connsiteY5" fmla="*/ 717176 h 5029089"/>
              <a:gd name="connsiteX6" fmla="*/ 729130 w 5241250"/>
              <a:gd name="connsiteY6" fmla="*/ 1111624 h 5029089"/>
              <a:gd name="connsiteX7" fmla="*/ 827741 w 5241250"/>
              <a:gd name="connsiteY7" fmla="*/ 1165412 h 5029089"/>
              <a:gd name="connsiteX8" fmla="*/ 1141506 w 5241250"/>
              <a:gd name="connsiteY8" fmla="*/ 1344706 h 5029089"/>
              <a:gd name="connsiteX9" fmla="*/ 1240118 w 5241250"/>
              <a:gd name="connsiteY9" fmla="*/ 1255059 h 5029089"/>
              <a:gd name="connsiteX10" fmla="*/ 1249082 w 5241250"/>
              <a:gd name="connsiteY10" fmla="*/ 1201271 h 5029089"/>
              <a:gd name="connsiteX11" fmla="*/ 1491130 w 5241250"/>
              <a:gd name="connsiteY11" fmla="*/ 1290918 h 5029089"/>
              <a:gd name="connsiteX12" fmla="*/ 1329765 w 5241250"/>
              <a:gd name="connsiteY12" fmla="*/ 1434353 h 5029089"/>
              <a:gd name="connsiteX13" fmla="*/ 1643530 w 5241250"/>
              <a:gd name="connsiteY13" fmla="*/ 1541929 h 5029089"/>
              <a:gd name="connsiteX14" fmla="*/ 1858682 w 5241250"/>
              <a:gd name="connsiteY14" fmla="*/ 1506071 h 5029089"/>
              <a:gd name="connsiteX15" fmla="*/ 1903506 w 5241250"/>
              <a:gd name="connsiteY15" fmla="*/ 1326776 h 5029089"/>
              <a:gd name="connsiteX16" fmla="*/ 2109694 w 5241250"/>
              <a:gd name="connsiteY16" fmla="*/ 1559859 h 5029089"/>
              <a:gd name="connsiteX17" fmla="*/ 2145553 w 5241250"/>
              <a:gd name="connsiteY17" fmla="*/ 1335741 h 5029089"/>
              <a:gd name="connsiteX18" fmla="*/ 1500094 w 5241250"/>
              <a:gd name="connsiteY18" fmla="*/ 591671 h 5029089"/>
              <a:gd name="connsiteX19" fmla="*/ 1320800 w 5241250"/>
              <a:gd name="connsiteY19" fmla="*/ 484094 h 5029089"/>
              <a:gd name="connsiteX20" fmla="*/ 1213224 w 5241250"/>
              <a:gd name="connsiteY20" fmla="*/ 206188 h 5029089"/>
              <a:gd name="connsiteX21" fmla="*/ 1240118 w 5241250"/>
              <a:gd name="connsiteY21" fmla="*/ 197224 h 5029089"/>
              <a:gd name="connsiteX22" fmla="*/ 1329765 w 5241250"/>
              <a:gd name="connsiteY22" fmla="*/ 116541 h 5029089"/>
              <a:gd name="connsiteX23" fmla="*/ 1356659 w 5241250"/>
              <a:gd name="connsiteY23" fmla="*/ 89647 h 5029089"/>
              <a:gd name="connsiteX24" fmla="*/ 1374588 w 5241250"/>
              <a:gd name="connsiteY24" fmla="*/ 53788 h 5029089"/>
              <a:gd name="connsiteX25" fmla="*/ 1392518 w 5241250"/>
              <a:gd name="connsiteY25" fmla="*/ 26894 h 5029089"/>
              <a:gd name="connsiteX26" fmla="*/ 1401482 w 5241250"/>
              <a:gd name="connsiteY26" fmla="*/ 0 h 5029089"/>
              <a:gd name="connsiteX27" fmla="*/ 1437341 w 5241250"/>
              <a:gd name="connsiteY27" fmla="*/ 80682 h 5029089"/>
              <a:gd name="connsiteX28" fmla="*/ 1437341 w 5241250"/>
              <a:gd name="connsiteY28" fmla="*/ 80682 h 5029089"/>
              <a:gd name="connsiteX29" fmla="*/ 1840753 w 5241250"/>
              <a:gd name="connsiteY29" fmla="*/ 98612 h 5029089"/>
              <a:gd name="connsiteX30" fmla="*/ 1957294 w 5241250"/>
              <a:gd name="connsiteY30" fmla="*/ 259976 h 5029089"/>
              <a:gd name="connsiteX31" fmla="*/ 1993153 w 5241250"/>
              <a:gd name="connsiteY31" fmla="*/ 251012 h 5029089"/>
              <a:gd name="connsiteX32" fmla="*/ 2073835 w 5241250"/>
              <a:gd name="connsiteY32" fmla="*/ 242047 h 5029089"/>
              <a:gd name="connsiteX33" fmla="*/ 2208306 w 5241250"/>
              <a:gd name="connsiteY33" fmla="*/ 233082 h 5029089"/>
              <a:gd name="connsiteX34" fmla="*/ 2253130 w 5241250"/>
              <a:gd name="connsiteY34" fmla="*/ 170329 h 5029089"/>
              <a:gd name="connsiteX35" fmla="*/ 2288988 w 5241250"/>
              <a:gd name="connsiteY35" fmla="*/ 224118 h 5029089"/>
              <a:gd name="connsiteX36" fmla="*/ 2253130 w 5241250"/>
              <a:gd name="connsiteY36" fmla="*/ 349624 h 5029089"/>
              <a:gd name="connsiteX37" fmla="*/ 2324847 w 5241250"/>
              <a:gd name="connsiteY37" fmla="*/ 457200 h 5029089"/>
              <a:gd name="connsiteX38" fmla="*/ 2414494 w 5241250"/>
              <a:gd name="connsiteY38" fmla="*/ 430306 h 5029089"/>
              <a:gd name="connsiteX39" fmla="*/ 2584824 w 5241250"/>
              <a:gd name="connsiteY39" fmla="*/ 268941 h 5029089"/>
              <a:gd name="connsiteX40" fmla="*/ 2692400 w 5241250"/>
              <a:gd name="connsiteY40" fmla="*/ 152400 h 5029089"/>
              <a:gd name="connsiteX41" fmla="*/ 2862730 w 5241250"/>
              <a:gd name="connsiteY41" fmla="*/ 331694 h 5029089"/>
              <a:gd name="connsiteX42" fmla="*/ 2871694 w 5241250"/>
              <a:gd name="connsiteY42" fmla="*/ 385482 h 5029089"/>
              <a:gd name="connsiteX43" fmla="*/ 2880659 w 5241250"/>
              <a:gd name="connsiteY43" fmla="*/ 475129 h 5029089"/>
              <a:gd name="connsiteX44" fmla="*/ 2889624 w 5241250"/>
              <a:gd name="connsiteY44" fmla="*/ 528918 h 5029089"/>
              <a:gd name="connsiteX45" fmla="*/ 2889624 w 5241250"/>
              <a:gd name="connsiteY45" fmla="*/ 591671 h 5029089"/>
              <a:gd name="connsiteX46" fmla="*/ 2889624 w 5241250"/>
              <a:gd name="connsiteY46" fmla="*/ 806824 h 5029089"/>
              <a:gd name="connsiteX47" fmla="*/ 2916518 w 5241250"/>
              <a:gd name="connsiteY47" fmla="*/ 860612 h 5029089"/>
              <a:gd name="connsiteX48" fmla="*/ 2943412 w 5241250"/>
              <a:gd name="connsiteY48" fmla="*/ 869576 h 5029089"/>
              <a:gd name="connsiteX49" fmla="*/ 2961341 w 5241250"/>
              <a:gd name="connsiteY49" fmla="*/ 887506 h 5029089"/>
              <a:gd name="connsiteX50" fmla="*/ 2997200 w 5241250"/>
              <a:gd name="connsiteY50" fmla="*/ 932329 h 5029089"/>
              <a:gd name="connsiteX51" fmla="*/ 3015130 w 5241250"/>
              <a:gd name="connsiteY51" fmla="*/ 941294 h 5029089"/>
              <a:gd name="connsiteX52" fmla="*/ 3050988 w 5241250"/>
              <a:gd name="connsiteY52" fmla="*/ 932329 h 5029089"/>
              <a:gd name="connsiteX53" fmla="*/ 3077882 w 5241250"/>
              <a:gd name="connsiteY53" fmla="*/ 914400 h 5029089"/>
              <a:gd name="connsiteX54" fmla="*/ 3122706 w 5241250"/>
              <a:gd name="connsiteY54" fmla="*/ 896471 h 5029089"/>
              <a:gd name="connsiteX55" fmla="*/ 3176494 w 5241250"/>
              <a:gd name="connsiteY55" fmla="*/ 878541 h 5029089"/>
              <a:gd name="connsiteX56" fmla="*/ 3203388 w 5241250"/>
              <a:gd name="connsiteY56" fmla="*/ 869576 h 5029089"/>
              <a:gd name="connsiteX57" fmla="*/ 3239247 w 5241250"/>
              <a:gd name="connsiteY57" fmla="*/ 851647 h 5029089"/>
              <a:gd name="connsiteX58" fmla="*/ 3221318 w 5241250"/>
              <a:gd name="connsiteY58" fmla="*/ 788894 h 5029089"/>
              <a:gd name="connsiteX59" fmla="*/ 3275106 w 5241250"/>
              <a:gd name="connsiteY59" fmla="*/ 797859 h 5029089"/>
              <a:gd name="connsiteX60" fmla="*/ 3319930 w 5241250"/>
              <a:gd name="connsiteY60" fmla="*/ 806824 h 5029089"/>
              <a:gd name="connsiteX61" fmla="*/ 3391647 w 5241250"/>
              <a:gd name="connsiteY61" fmla="*/ 779929 h 5029089"/>
              <a:gd name="connsiteX62" fmla="*/ 3391647 w 5241250"/>
              <a:gd name="connsiteY62" fmla="*/ 779929 h 5029089"/>
              <a:gd name="connsiteX63" fmla="*/ 3561977 w 5241250"/>
              <a:gd name="connsiteY63" fmla="*/ 860612 h 5029089"/>
              <a:gd name="connsiteX64" fmla="*/ 3553012 w 5241250"/>
              <a:gd name="connsiteY64" fmla="*/ 905435 h 5029089"/>
              <a:gd name="connsiteX65" fmla="*/ 3499224 w 5241250"/>
              <a:gd name="connsiteY65" fmla="*/ 950259 h 5029089"/>
              <a:gd name="connsiteX66" fmla="*/ 3481294 w 5241250"/>
              <a:gd name="connsiteY66" fmla="*/ 977153 h 5029089"/>
              <a:gd name="connsiteX67" fmla="*/ 3418541 w 5241250"/>
              <a:gd name="connsiteY67" fmla="*/ 1048871 h 5029089"/>
              <a:gd name="connsiteX68" fmla="*/ 3418541 w 5241250"/>
              <a:gd name="connsiteY68" fmla="*/ 1048871 h 5029089"/>
              <a:gd name="connsiteX69" fmla="*/ 3355788 w 5241250"/>
              <a:gd name="connsiteY69" fmla="*/ 1111624 h 5029089"/>
              <a:gd name="connsiteX70" fmla="*/ 3454400 w 5241250"/>
              <a:gd name="connsiteY70" fmla="*/ 1165412 h 5029089"/>
              <a:gd name="connsiteX71" fmla="*/ 3561977 w 5241250"/>
              <a:gd name="connsiteY71" fmla="*/ 1335741 h 5029089"/>
              <a:gd name="connsiteX72" fmla="*/ 3400612 w 5241250"/>
              <a:gd name="connsiteY72" fmla="*/ 1497106 h 5029089"/>
              <a:gd name="connsiteX73" fmla="*/ 3472330 w 5241250"/>
              <a:gd name="connsiteY73" fmla="*/ 1667435 h 5029089"/>
              <a:gd name="connsiteX74" fmla="*/ 4010212 w 5241250"/>
              <a:gd name="connsiteY74" fmla="*/ 1479176 h 5029089"/>
              <a:gd name="connsiteX75" fmla="*/ 3875741 w 5241250"/>
              <a:gd name="connsiteY75" fmla="*/ 1335741 h 5029089"/>
              <a:gd name="connsiteX76" fmla="*/ 3875741 w 5241250"/>
              <a:gd name="connsiteY76" fmla="*/ 1335741 h 5029089"/>
              <a:gd name="connsiteX77" fmla="*/ 3983318 w 5241250"/>
              <a:gd name="connsiteY77" fmla="*/ 1201271 h 5029089"/>
              <a:gd name="connsiteX78" fmla="*/ 4010212 w 5241250"/>
              <a:gd name="connsiteY78" fmla="*/ 1129553 h 5029089"/>
              <a:gd name="connsiteX79" fmla="*/ 4252259 w 5241250"/>
              <a:gd name="connsiteY79" fmla="*/ 1165412 h 5029089"/>
              <a:gd name="connsiteX80" fmla="*/ 4252259 w 5241250"/>
              <a:gd name="connsiteY80" fmla="*/ 1246094 h 5029089"/>
              <a:gd name="connsiteX81" fmla="*/ 4252259 w 5241250"/>
              <a:gd name="connsiteY81" fmla="*/ 1246094 h 5029089"/>
              <a:gd name="connsiteX82" fmla="*/ 4207435 w 5241250"/>
              <a:gd name="connsiteY82" fmla="*/ 1335741 h 5029089"/>
              <a:gd name="connsiteX83" fmla="*/ 4270188 w 5241250"/>
              <a:gd name="connsiteY83" fmla="*/ 1407459 h 5029089"/>
              <a:gd name="connsiteX84" fmla="*/ 4306047 w 5241250"/>
              <a:gd name="connsiteY84" fmla="*/ 1398494 h 5029089"/>
              <a:gd name="connsiteX85" fmla="*/ 4359835 w 5241250"/>
              <a:gd name="connsiteY85" fmla="*/ 1353671 h 5029089"/>
              <a:gd name="connsiteX86" fmla="*/ 4386730 w 5241250"/>
              <a:gd name="connsiteY86" fmla="*/ 1335741 h 5029089"/>
              <a:gd name="connsiteX87" fmla="*/ 4413624 w 5241250"/>
              <a:gd name="connsiteY87" fmla="*/ 1308847 h 5029089"/>
              <a:gd name="connsiteX88" fmla="*/ 4449482 w 5241250"/>
              <a:gd name="connsiteY88" fmla="*/ 1290918 h 5029089"/>
              <a:gd name="connsiteX89" fmla="*/ 4485341 w 5241250"/>
              <a:gd name="connsiteY89" fmla="*/ 1246094 h 5029089"/>
              <a:gd name="connsiteX90" fmla="*/ 4512235 w 5241250"/>
              <a:gd name="connsiteY90" fmla="*/ 1237129 h 5029089"/>
              <a:gd name="connsiteX91" fmla="*/ 4512235 w 5241250"/>
              <a:gd name="connsiteY91" fmla="*/ 1237129 h 5029089"/>
              <a:gd name="connsiteX92" fmla="*/ 4817035 w 5241250"/>
              <a:gd name="connsiteY92" fmla="*/ 1183341 h 5029089"/>
              <a:gd name="connsiteX93" fmla="*/ 4852894 w 5241250"/>
              <a:gd name="connsiteY93" fmla="*/ 1165412 h 5029089"/>
              <a:gd name="connsiteX94" fmla="*/ 4897718 w 5241250"/>
              <a:gd name="connsiteY94" fmla="*/ 1138518 h 5029089"/>
              <a:gd name="connsiteX95" fmla="*/ 4933577 w 5241250"/>
              <a:gd name="connsiteY95" fmla="*/ 1102659 h 5029089"/>
              <a:gd name="connsiteX96" fmla="*/ 4951506 w 5241250"/>
              <a:gd name="connsiteY96" fmla="*/ 1084729 h 5029089"/>
              <a:gd name="connsiteX97" fmla="*/ 4996330 w 5241250"/>
              <a:gd name="connsiteY97" fmla="*/ 1030941 h 5029089"/>
              <a:gd name="connsiteX98" fmla="*/ 5014259 w 5241250"/>
              <a:gd name="connsiteY98" fmla="*/ 1013012 h 5029089"/>
              <a:gd name="connsiteX99" fmla="*/ 5014259 w 5241250"/>
              <a:gd name="connsiteY99" fmla="*/ 1013012 h 5029089"/>
              <a:gd name="connsiteX100" fmla="*/ 5094941 w 5241250"/>
              <a:gd name="connsiteY100" fmla="*/ 1030941 h 5029089"/>
              <a:gd name="connsiteX101" fmla="*/ 5085977 w 5241250"/>
              <a:gd name="connsiteY101" fmla="*/ 1057835 h 5029089"/>
              <a:gd name="connsiteX102" fmla="*/ 5068047 w 5241250"/>
              <a:gd name="connsiteY102" fmla="*/ 1129553 h 5029089"/>
              <a:gd name="connsiteX103" fmla="*/ 5094941 w 5241250"/>
              <a:gd name="connsiteY103" fmla="*/ 1138518 h 5029089"/>
              <a:gd name="connsiteX104" fmla="*/ 5112871 w 5241250"/>
              <a:gd name="connsiteY104" fmla="*/ 1192306 h 5029089"/>
              <a:gd name="connsiteX105" fmla="*/ 5130800 w 5241250"/>
              <a:gd name="connsiteY105" fmla="*/ 1228165 h 5029089"/>
              <a:gd name="connsiteX106" fmla="*/ 5112871 w 5241250"/>
              <a:gd name="connsiteY106" fmla="*/ 1255059 h 5029089"/>
              <a:gd name="connsiteX107" fmla="*/ 5077012 w 5241250"/>
              <a:gd name="connsiteY107" fmla="*/ 1290918 h 5029089"/>
              <a:gd name="connsiteX108" fmla="*/ 5041153 w 5241250"/>
              <a:gd name="connsiteY108" fmla="*/ 1344706 h 5029089"/>
              <a:gd name="connsiteX109" fmla="*/ 5130800 w 5241250"/>
              <a:gd name="connsiteY109" fmla="*/ 1335741 h 5029089"/>
              <a:gd name="connsiteX110" fmla="*/ 5175624 w 5241250"/>
              <a:gd name="connsiteY110" fmla="*/ 1550894 h 5029089"/>
              <a:gd name="connsiteX111" fmla="*/ 5238377 w 5241250"/>
              <a:gd name="connsiteY111" fmla="*/ 1577788 h 5029089"/>
              <a:gd name="connsiteX112" fmla="*/ 5238377 w 5241250"/>
              <a:gd name="connsiteY112" fmla="*/ 1577788 h 5029089"/>
              <a:gd name="connsiteX113" fmla="*/ 4951506 w 5241250"/>
              <a:gd name="connsiteY113" fmla="*/ 1954306 h 5029089"/>
              <a:gd name="connsiteX114" fmla="*/ 4933577 w 5241250"/>
              <a:gd name="connsiteY114" fmla="*/ 2026024 h 5029089"/>
              <a:gd name="connsiteX115" fmla="*/ 4906682 w 5241250"/>
              <a:gd name="connsiteY115" fmla="*/ 2052918 h 5029089"/>
              <a:gd name="connsiteX116" fmla="*/ 4834965 w 5241250"/>
              <a:gd name="connsiteY116" fmla="*/ 2052918 h 5029089"/>
              <a:gd name="connsiteX117" fmla="*/ 4817035 w 5241250"/>
              <a:gd name="connsiteY117" fmla="*/ 2429435 h 5029089"/>
              <a:gd name="connsiteX118" fmla="*/ 4754282 w 5241250"/>
              <a:gd name="connsiteY118" fmla="*/ 2492188 h 5029089"/>
              <a:gd name="connsiteX119" fmla="*/ 4727388 w 5241250"/>
              <a:gd name="connsiteY119" fmla="*/ 2519082 h 5029089"/>
              <a:gd name="connsiteX120" fmla="*/ 4709459 w 5241250"/>
              <a:gd name="connsiteY120" fmla="*/ 2537012 h 5029089"/>
              <a:gd name="connsiteX121" fmla="*/ 4664635 w 5241250"/>
              <a:gd name="connsiteY121" fmla="*/ 2590800 h 5029089"/>
              <a:gd name="connsiteX122" fmla="*/ 4646706 w 5241250"/>
              <a:gd name="connsiteY122" fmla="*/ 2599765 h 5029089"/>
              <a:gd name="connsiteX123" fmla="*/ 4601882 w 5241250"/>
              <a:gd name="connsiteY123" fmla="*/ 2635624 h 5029089"/>
              <a:gd name="connsiteX124" fmla="*/ 4592918 w 5241250"/>
              <a:gd name="connsiteY124" fmla="*/ 2662518 h 5029089"/>
              <a:gd name="connsiteX125" fmla="*/ 4557059 w 5241250"/>
              <a:gd name="connsiteY125" fmla="*/ 2689412 h 5029089"/>
              <a:gd name="connsiteX126" fmla="*/ 4530165 w 5241250"/>
              <a:gd name="connsiteY126" fmla="*/ 2707341 h 5029089"/>
              <a:gd name="connsiteX127" fmla="*/ 4512235 w 5241250"/>
              <a:gd name="connsiteY127" fmla="*/ 2725271 h 5029089"/>
              <a:gd name="connsiteX128" fmla="*/ 4485341 w 5241250"/>
              <a:gd name="connsiteY128" fmla="*/ 2734235 h 5029089"/>
              <a:gd name="connsiteX129" fmla="*/ 4440518 w 5241250"/>
              <a:gd name="connsiteY129" fmla="*/ 2725271 h 5029089"/>
              <a:gd name="connsiteX130" fmla="*/ 4359835 w 5241250"/>
              <a:gd name="connsiteY130" fmla="*/ 2707341 h 5029089"/>
              <a:gd name="connsiteX131" fmla="*/ 4297082 w 5241250"/>
              <a:gd name="connsiteY131" fmla="*/ 2698376 h 5029089"/>
              <a:gd name="connsiteX132" fmla="*/ 4279153 w 5241250"/>
              <a:gd name="connsiteY132" fmla="*/ 2752165 h 5029089"/>
              <a:gd name="connsiteX133" fmla="*/ 4252259 w 5241250"/>
              <a:gd name="connsiteY133" fmla="*/ 2796988 h 5029089"/>
              <a:gd name="connsiteX134" fmla="*/ 4207435 w 5241250"/>
              <a:gd name="connsiteY134" fmla="*/ 2743200 h 5029089"/>
              <a:gd name="connsiteX135" fmla="*/ 4198471 w 5241250"/>
              <a:gd name="connsiteY135" fmla="*/ 2716306 h 5029089"/>
              <a:gd name="connsiteX136" fmla="*/ 4180541 w 5241250"/>
              <a:gd name="connsiteY136" fmla="*/ 2698376 h 5029089"/>
              <a:gd name="connsiteX137" fmla="*/ 4153647 w 5241250"/>
              <a:gd name="connsiteY137" fmla="*/ 2662518 h 5029089"/>
              <a:gd name="connsiteX138" fmla="*/ 4117788 w 5241250"/>
              <a:gd name="connsiteY138" fmla="*/ 2626659 h 5029089"/>
              <a:gd name="connsiteX139" fmla="*/ 4072965 w 5241250"/>
              <a:gd name="connsiteY139" fmla="*/ 2581835 h 5029089"/>
              <a:gd name="connsiteX140" fmla="*/ 4064000 w 5241250"/>
              <a:gd name="connsiteY140" fmla="*/ 2554941 h 5029089"/>
              <a:gd name="connsiteX141" fmla="*/ 4001247 w 5241250"/>
              <a:gd name="connsiteY141" fmla="*/ 2483224 h 5029089"/>
              <a:gd name="connsiteX142" fmla="*/ 3983318 w 5241250"/>
              <a:gd name="connsiteY142" fmla="*/ 2438400 h 5029089"/>
              <a:gd name="connsiteX143" fmla="*/ 3947459 w 5241250"/>
              <a:gd name="connsiteY143" fmla="*/ 2321859 h 5029089"/>
              <a:gd name="connsiteX144" fmla="*/ 3938494 w 5241250"/>
              <a:gd name="connsiteY144" fmla="*/ 2223247 h 5029089"/>
              <a:gd name="connsiteX145" fmla="*/ 3902635 w 5241250"/>
              <a:gd name="connsiteY145" fmla="*/ 2214282 h 5029089"/>
              <a:gd name="connsiteX146" fmla="*/ 3893671 w 5241250"/>
              <a:gd name="connsiteY146" fmla="*/ 2241176 h 5029089"/>
              <a:gd name="connsiteX147" fmla="*/ 3795059 w 5241250"/>
              <a:gd name="connsiteY147" fmla="*/ 2214282 h 5029089"/>
              <a:gd name="connsiteX148" fmla="*/ 3786094 w 5241250"/>
              <a:gd name="connsiteY148" fmla="*/ 2124635 h 5029089"/>
              <a:gd name="connsiteX149" fmla="*/ 3750235 w 5241250"/>
              <a:gd name="connsiteY149" fmla="*/ 2079812 h 5029089"/>
              <a:gd name="connsiteX150" fmla="*/ 3750235 w 5241250"/>
              <a:gd name="connsiteY150" fmla="*/ 2043953 h 5029089"/>
              <a:gd name="connsiteX151" fmla="*/ 3508188 w 5241250"/>
              <a:gd name="connsiteY151" fmla="*/ 2034988 h 5029089"/>
              <a:gd name="connsiteX152" fmla="*/ 3418541 w 5241250"/>
              <a:gd name="connsiteY152" fmla="*/ 2061882 h 5029089"/>
              <a:gd name="connsiteX153" fmla="*/ 3391647 w 5241250"/>
              <a:gd name="connsiteY153" fmla="*/ 2124635 h 5029089"/>
              <a:gd name="connsiteX154" fmla="*/ 3382682 w 5241250"/>
              <a:gd name="connsiteY154" fmla="*/ 2160494 h 5029089"/>
              <a:gd name="connsiteX155" fmla="*/ 3373718 w 5241250"/>
              <a:gd name="connsiteY155" fmla="*/ 2214282 h 5029089"/>
              <a:gd name="connsiteX156" fmla="*/ 3373718 w 5241250"/>
              <a:gd name="connsiteY156" fmla="*/ 2402541 h 5029089"/>
              <a:gd name="connsiteX157" fmla="*/ 3391647 w 5241250"/>
              <a:gd name="connsiteY157" fmla="*/ 2420471 h 5029089"/>
              <a:gd name="connsiteX158" fmla="*/ 3418541 w 5241250"/>
              <a:gd name="connsiteY158" fmla="*/ 2519082 h 5029089"/>
              <a:gd name="connsiteX159" fmla="*/ 3445435 w 5241250"/>
              <a:gd name="connsiteY159" fmla="*/ 2572871 h 5029089"/>
              <a:gd name="connsiteX160" fmla="*/ 3454400 w 5241250"/>
              <a:gd name="connsiteY160" fmla="*/ 2599765 h 5029089"/>
              <a:gd name="connsiteX161" fmla="*/ 3472330 w 5241250"/>
              <a:gd name="connsiteY161" fmla="*/ 2626659 h 5029089"/>
              <a:gd name="connsiteX162" fmla="*/ 3490259 w 5241250"/>
              <a:gd name="connsiteY162" fmla="*/ 2707341 h 5029089"/>
              <a:gd name="connsiteX163" fmla="*/ 3535082 w 5241250"/>
              <a:gd name="connsiteY163" fmla="*/ 2796988 h 5029089"/>
              <a:gd name="connsiteX164" fmla="*/ 3508188 w 5241250"/>
              <a:gd name="connsiteY164" fmla="*/ 2832847 h 5029089"/>
              <a:gd name="connsiteX165" fmla="*/ 3481294 w 5241250"/>
              <a:gd name="connsiteY165" fmla="*/ 2859741 h 5029089"/>
              <a:gd name="connsiteX166" fmla="*/ 3445435 w 5241250"/>
              <a:gd name="connsiteY166" fmla="*/ 2904565 h 5029089"/>
              <a:gd name="connsiteX167" fmla="*/ 3436471 w 5241250"/>
              <a:gd name="connsiteY167" fmla="*/ 2931459 h 5029089"/>
              <a:gd name="connsiteX168" fmla="*/ 3391647 w 5241250"/>
              <a:gd name="connsiteY168" fmla="*/ 2985247 h 5029089"/>
              <a:gd name="connsiteX169" fmla="*/ 3373718 w 5241250"/>
              <a:gd name="connsiteY169" fmla="*/ 3021106 h 5029089"/>
              <a:gd name="connsiteX170" fmla="*/ 3364753 w 5241250"/>
              <a:gd name="connsiteY170" fmla="*/ 3048000 h 5029089"/>
              <a:gd name="connsiteX171" fmla="*/ 3337859 w 5241250"/>
              <a:gd name="connsiteY171" fmla="*/ 3101788 h 5029089"/>
              <a:gd name="connsiteX172" fmla="*/ 3302000 w 5241250"/>
              <a:gd name="connsiteY172" fmla="*/ 3173506 h 5029089"/>
              <a:gd name="connsiteX173" fmla="*/ 3266141 w 5241250"/>
              <a:gd name="connsiteY173" fmla="*/ 3245224 h 5029089"/>
              <a:gd name="connsiteX174" fmla="*/ 3248212 w 5241250"/>
              <a:gd name="connsiteY174" fmla="*/ 3307976 h 5029089"/>
              <a:gd name="connsiteX175" fmla="*/ 3239247 w 5241250"/>
              <a:gd name="connsiteY175" fmla="*/ 3361765 h 5029089"/>
              <a:gd name="connsiteX176" fmla="*/ 3221318 w 5241250"/>
              <a:gd name="connsiteY176" fmla="*/ 3415553 h 5029089"/>
              <a:gd name="connsiteX177" fmla="*/ 3212353 w 5241250"/>
              <a:gd name="connsiteY177" fmla="*/ 3523129 h 5029089"/>
              <a:gd name="connsiteX178" fmla="*/ 3212353 w 5241250"/>
              <a:gd name="connsiteY178" fmla="*/ 3523129 h 5029089"/>
              <a:gd name="connsiteX179" fmla="*/ 3203388 w 5241250"/>
              <a:gd name="connsiteY179" fmla="*/ 3576918 h 5029089"/>
              <a:gd name="connsiteX180" fmla="*/ 2907553 w 5241250"/>
              <a:gd name="connsiteY180" fmla="*/ 3325906 h 5029089"/>
              <a:gd name="connsiteX181" fmla="*/ 2817906 w 5241250"/>
              <a:gd name="connsiteY181" fmla="*/ 3424518 h 5029089"/>
              <a:gd name="connsiteX182" fmla="*/ 2737224 w 5241250"/>
              <a:gd name="connsiteY182" fmla="*/ 3388659 h 5029089"/>
              <a:gd name="connsiteX183" fmla="*/ 2701365 w 5241250"/>
              <a:gd name="connsiteY183" fmla="*/ 3370729 h 5029089"/>
              <a:gd name="connsiteX184" fmla="*/ 2683435 w 5241250"/>
              <a:gd name="connsiteY184" fmla="*/ 3352800 h 5029089"/>
              <a:gd name="connsiteX185" fmla="*/ 2656541 w 5241250"/>
              <a:gd name="connsiteY185" fmla="*/ 3299012 h 5029089"/>
              <a:gd name="connsiteX186" fmla="*/ 2656541 w 5241250"/>
              <a:gd name="connsiteY186" fmla="*/ 3236259 h 5029089"/>
              <a:gd name="connsiteX187" fmla="*/ 2548965 w 5241250"/>
              <a:gd name="connsiteY187" fmla="*/ 3245224 h 5029089"/>
              <a:gd name="connsiteX188" fmla="*/ 2477247 w 5241250"/>
              <a:gd name="connsiteY188" fmla="*/ 3254188 h 5029089"/>
              <a:gd name="connsiteX189" fmla="*/ 2324847 w 5241250"/>
              <a:gd name="connsiteY189" fmla="*/ 3245224 h 5029089"/>
              <a:gd name="connsiteX190" fmla="*/ 2208306 w 5241250"/>
              <a:gd name="connsiteY190" fmla="*/ 3236259 h 5029089"/>
              <a:gd name="connsiteX191" fmla="*/ 2208306 w 5241250"/>
              <a:gd name="connsiteY191" fmla="*/ 3236259 h 5029089"/>
              <a:gd name="connsiteX192" fmla="*/ 2011082 w 5241250"/>
              <a:gd name="connsiteY192" fmla="*/ 3316941 h 5029089"/>
              <a:gd name="connsiteX193" fmla="*/ 2020047 w 5241250"/>
              <a:gd name="connsiteY193" fmla="*/ 3370729 h 5029089"/>
              <a:gd name="connsiteX194" fmla="*/ 2037977 w 5241250"/>
              <a:gd name="connsiteY194" fmla="*/ 3433482 h 5029089"/>
              <a:gd name="connsiteX195" fmla="*/ 2073835 w 5241250"/>
              <a:gd name="connsiteY195" fmla="*/ 3469341 h 5029089"/>
              <a:gd name="connsiteX196" fmla="*/ 2037977 w 5241250"/>
              <a:gd name="connsiteY196" fmla="*/ 3523129 h 5029089"/>
              <a:gd name="connsiteX197" fmla="*/ 2020047 w 5241250"/>
              <a:gd name="connsiteY197" fmla="*/ 3541059 h 5029089"/>
              <a:gd name="connsiteX198" fmla="*/ 2002118 w 5241250"/>
              <a:gd name="connsiteY198" fmla="*/ 3567953 h 5029089"/>
              <a:gd name="connsiteX199" fmla="*/ 1975224 w 5241250"/>
              <a:gd name="connsiteY199" fmla="*/ 3585882 h 5029089"/>
              <a:gd name="connsiteX200" fmla="*/ 1957294 w 5241250"/>
              <a:gd name="connsiteY200" fmla="*/ 3576918 h 5029089"/>
              <a:gd name="connsiteX201" fmla="*/ 1840753 w 5241250"/>
              <a:gd name="connsiteY201" fmla="*/ 3585882 h 5029089"/>
              <a:gd name="connsiteX202" fmla="*/ 1840753 w 5241250"/>
              <a:gd name="connsiteY202" fmla="*/ 3585882 h 5029089"/>
              <a:gd name="connsiteX203" fmla="*/ 1831788 w 5241250"/>
              <a:gd name="connsiteY203" fmla="*/ 3827929 h 5029089"/>
              <a:gd name="connsiteX204" fmla="*/ 1849718 w 5241250"/>
              <a:gd name="connsiteY204" fmla="*/ 3854824 h 5029089"/>
              <a:gd name="connsiteX205" fmla="*/ 1858682 w 5241250"/>
              <a:gd name="connsiteY205" fmla="*/ 3890682 h 5029089"/>
              <a:gd name="connsiteX206" fmla="*/ 1876612 w 5241250"/>
              <a:gd name="connsiteY206" fmla="*/ 3917576 h 5029089"/>
              <a:gd name="connsiteX207" fmla="*/ 1885577 w 5241250"/>
              <a:gd name="connsiteY207" fmla="*/ 4007224 h 5029089"/>
              <a:gd name="connsiteX208" fmla="*/ 1903506 w 5241250"/>
              <a:gd name="connsiteY208" fmla="*/ 4043082 h 5029089"/>
              <a:gd name="connsiteX209" fmla="*/ 1948330 w 5241250"/>
              <a:gd name="connsiteY209" fmla="*/ 4078941 h 5029089"/>
              <a:gd name="connsiteX210" fmla="*/ 1984188 w 5241250"/>
              <a:gd name="connsiteY210" fmla="*/ 4096871 h 5029089"/>
              <a:gd name="connsiteX211" fmla="*/ 2020047 w 5241250"/>
              <a:gd name="connsiteY211" fmla="*/ 4078941 h 5029089"/>
              <a:gd name="connsiteX212" fmla="*/ 2046941 w 5241250"/>
              <a:gd name="connsiteY212" fmla="*/ 4069976 h 5029089"/>
              <a:gd name="connsiteX213" fmla="*/ 2064871 w 5241250"/>
              <a:gd name="connsiteY213" fmla="*/ 4052047 h 5029089"/>
              <a:gd name="connsiteX214" fmla="*/ 2118659 w 5241250"/>
              <a:gd name="connsiteY214" fmla="*/ 4034118 h 5029089"/>
              <a:gd name="connsiteX215" fmla="*/ 2145553 w 5241250"/>
              <a:gd name="connsiteY215" fmla="*/ 4025153 h 5029089"/>
              <a:gd name="connsiteX216" fmla="*/ 2181412 w 5241250"/>
              <a:gd name="connsiteY216" fmla="*/ 4052047 h 5029089"/>
              <a:gd name="connsiteX217" fmla="*/ 2190377 w 5241250"/>
              <a:gd name="connsiteY217" fmla="*/ 4078941 h 5029089"/>
              <a:gd name="connsiteX218" fmla="*/ 2208306 w 5241250"/>
              <a:gd name="connsiteY218" fmla="*/ 4105835 h 5029089"/>
              <a:gd name="connsiteX219" fmla="*/ 2217271 w 5241250"/>
              <a:gd name="connsiteY219" fmla="*/ 4123765 h 5029089"/>
              <a:gd name="connsiteX220" fmla="*/ 2154518 w 5241250"/>
              <a:gd name="connsiteY220" fmla="*/ 4159624 h 5029089"/>
              <a:gd name="connsiteX221" fmla="*/ 2100730 w 5241250"/>
              <a:gd name="connsiteY221" fmla="*/ 4177553 h 5029089"/>
              <a:gd name="connsiteX222" fmla="*/ 2055906 w 5241250"/>
              <a:gd name="connsiteY222" fmla="*/ 4240306 h 5029089"/>
              <a:gd name="connsiteX223" fmla="*/ 2037977 w 5241250"/>
              <a:gd name="connsiteY223" fmla="*/ 4267200 h 5029089"/>
              <a:gd name="connsiteX224" fmla="*/ 2020047 w 5241250"/>
              <a:gd name="connsiteY224" fmla="*/ 4285129 h 5029089"/>
              <a:gd name="connsiteX225" fmla="*/ 1957294 w 5241250"/>
              <a:gd name="connsiteY225" fmla="*/ 4338918 h 5029089"/>
              <a:gd name="connsiteX226" fmla="*/ 1939365 w 5241250"/>
              <a:gd name="connsiteY226" fmla="*/ 4374776 h 5029089"/>
              <a:gd name="connsiteX227" fmla="*/ 1912471 w 5241250"/>
              <a:gd name="connsiteY227" fmla="*/ 4410635 h 5029089"/>
              <a:gd name="connsiteX228" fmla="*/ 1885577 w 5241250"/>
              <a:gd name="connsiteY228" fmla="*/ 4437529 h 5029089"/>
              <a:gd name="connsiteX229" fmla="*/ 1849718 w 5241250"/>
              <a:gd name="connsiteY229" fmla="*/ 4527176 h 5029089"/>
              <a:gd name="connsiteX230" fmla="*/ 1849718 w 5241250"/>
              <a:gd name="connsiteY230" fmla="*/ 4527176 h 5029089"/>
              <a:gd name="connsiteX231" fmla="*/ 1831788 w 5241250"/>
              <a:gd name="connsiteY231" fmla="*/ 4554071 h 5029089"/>
              <a:gd name="connsiteX232" fmla="*/ 1840753 w 5241250"/>
              <a:gd name="connsiteY232" fmla="*/ 4670612 h 5029089"/>
              <a:gd name="connsiteX233" fmla="*/ 1840753 w 5241250"/>
              <a:gd name="connsiteY233" fmla="*/ 4670612 h 5029089"/>
              <a:gd name="connsiteX234" fmla="*/ 1885577 w 5241250"/>
              <a:gd name="connsiteY234" fmla="*/ 4894729 h 5029089"/>
              <a:gd name="connsiteX235" fmla="*/ 1831788 w 5241250"/>
              <a:gd name="connsiteY235" fmla="*/ 4903694 h 5029089"/>
              <a:gd name="connsiteX236" fmla="*/ 1742141 w 5241250"/>
              <a:gd name="connsiteY236" fmla="*/ 4939553 h 5029089"/>
              <a:gd name="connsiteX237" fmla="*/ 1652494 w 5241250"/>
              <a:gd name="connsiteY237" fmla="*/ 4948518 h 5029089"/>
              <a:gd name="connsiteX238" fmla="*/ 1571812 w 5241250"/>
              <a:gd name="connsiteY238" fmla="*/ 4939553 h 5029089"/>
              <a:gd name="connsiteX239" fmla="*/ 1500094 w 5241250"/>
              <a:gd name="connsiteY239" fmla="*/ 4894729 h 5029089"/>
              <a:gd name="connsiteX240" fmla="*/ 1473200 w 5241250"/>
              <a:gd name="connsiteY240" fmla="*/ 4885765 h 5029089"/>
              <a:gd name="connsiteX241" fmla="*/ 1455271 w 5241250"/>
              <a:gd name="connsiteY241" fmla="*/ 4814047 h 5029089"/>
              <a:gd name="connsiteX242" fmla="*/ 1338730 w 5241250"/>
              <a:gd name="connsiteY242" fmla="*/ 4823012 h 5029089"/>
              <a:gd name="connsiteX243" fmla="*/ 1347694 w 5241250"/>
              <a:gd name="connsiteY243" fmla="*/ 4921624 h 5029089"/>
              <a:gd name="connsiteX244" fmla="*/ 1365624 w 5241250"/>
              <a:gd name="connsiteY244" fmla="*/ 4948518 h 5029089"/>
              <a:gd name="connsiteX245" fmla="*/ 1302871 w 5241250"/>
              <a:gd name="connsiteY245" fmla="*/ 4930588 h 5029089"/>
              <a:gd name="connsiteX246" fmla="*/ 1258047 w 5241250"/>
              <a:gd name="connsiteY246" fmla="*/ 4912659 h 5029089"/>
              <a:gd name="connsiteX247" fmla="*/ 1231153 w 5241250"/>
              <a:gd name="connsiteY247" fmla="*/ 4903694 h 5029089"/>
              <a:gd name="connsiteX248" fmla="*/ 1177365 w 5241250"/>
              <a:gd name="connsiteY248" fmla="*/ 4876800 h 5029089"/>
              <a:gd name="connsiteX249" fmla="*/ 1141506 w 5241250"/>
              <a:gd name="connsiteY249" fmla="*/ 4831976 h 5029089"/>
              <a:gd name="connsiteX250" fmla="*/ 1132541 w 5241250"/>
              <a:gd name="connsiteY250" fmla="*/ 4849906 h 5029089"/>
              <a:gd name="connsiteX251" fmla="*/ 890494 w 5241250"/>
              <a:gd name="connsiteY251" fmla="*/ 4697506 h 5029089"/>
              <a:gd name="connsiteX252" fmla="*/ 926353 w 5241250"/>
              <a:gd name="connsiteY252" fmla="*/ 4634753 h 5029089"/>
              <a:gd name="connsiteX253" fmla="*/ 666377 w 5241250"/>
              <a:gd name="connsiteY253" fmla="*/ 4500282 h 5029089"/>
              <a:gd name="connsiteX254" fmla="*/ 262965 w 5241250"/>
              <a:gd name="connsiteY254" fmla="*/ 4338918 h 5029089"/>
              <a:gd name="connsiteX255" fmla="*/ 209177 w 5241250"/>
              <a:gd name="connsiteY255" fmla="*/ 4356847 h 5029089"/>
              <a:gd name="connsiteX256" fmla="*/ 146424 w 5241250"/>
              <a:gd name="connsiteY256" fmla="*/ 4374776 h 5029089"/>
              <a:gd name="connsiteX257" fmla="*/ 38847 w 5241250"/>
              <a:gd name="connsiteY257" fmla="*/ 4410635 h 5029089"/>
              <a:gd name="connsiteX258" fmla="*/ 20918 w 5241250"/>
              <a:gd name="connsiteY258" fmla="*/ 4428565 h 5029089"/>
              <a:gd name="connsiteX259" fmla="*/ 11953 w 5241250"/>
              <a:gd name="connsiteY259" fmla="*/ 4455459 h 5029089"/>
              <a:gd name="connsiteX260" fmla="*/ 11953 w 5241250"/>
              <a:gd name="connsiteY260" fmla="*/ 4455459 h 5029089"/>
              <a:gd name="connsiteX261" fmla="*/ 29882 w 5241250"/>
              <a:gd name="connsiteY261" fmla="*/ 770965 h 5029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</a:cxnLst>
            <a:rect l="l" t="t" r="r" b="b"/>
            <a:pathLst>
              <a:path w="5241250" h="5029089">
                <a:moveTo>
                  <a:pt x="29882" y="770965"/>
                </a:moveTo>
                <a:lnTo>
                  <a:pt x="173318" y="726141"/>
                </a:lnTo>
                <a:lnTo>
                  <a:pt x="182282" y="770965"/>
                </a:lnTo>
                <a:lnTo>
                  <a:pt x="316753" y="708212"/>
                </a:lnTo>
                <a:lnTo>
                  <a:pt x="433294" y="753035"/>
                </a:lnTo>
                <a:lnTo>
                  <a:pt x="576730" y="717176"/>
                </a:lnTo>
                <a:lnTo>
                  <a:pt x="729130" y="1111624"/>
                </a:lnTo>
                <a:lnTo>
                  <a:pt x="827741" y="1165412"/>
                </a:lnTo>
                <a:lnTo>
                  <a:pt x="1141506" y="1344706"/>
                </a:lnTo>
                <a:lnTo>
                  <a:pt x="1240118" y="1255059"/>
                </a:lnTo>
                <a:lnTo>
                  <a:pt x="1249082" y="1201271"/>
                </a:lnTo>
                <a:lnTo>
                  <a:pt x="1491130" y="1290918"/>
                </a:lnTo>
                <a:lnTo>
                  <a:pt x="1329765" y="1434353"/>
                </a:lnTo>
                <a:lnTo>
                  <a:pt x="1643530" y="1541929"/>
                </a:lnTo>
                <a:lnTo>
                  <a:pt x="1858682" y="1506071"/>
                </a:lnTo>
                <a:cubicBezTo>
                  <a:pt x="1904830" y="1303019"/>
                  <a:pt x="1903506" y="1241429"/>
                  <a:pt x="1903506" y="1326776"/>
                </a:cubicBezTo>
                <a:lnTo>
                  <a:pt x="2109694" y="1559859"/>
                </a:lnTo>
                <a:lnTo>
                  <a:pt x="2145553" y="1335741"/>
                </a:lnTo>
                <a:lnTo>
                  <a:pt x="1500094" y="591671"/>
                </a:lnTo>
                <a:lnTo>
                  <a:pt x="1320800" y="484094"/>
                </a:lnTo>
                <a:cubicBezTo>
                  <a:pt x="1193048" y="273680"/>
                  <a:pt x="1078467" y="273565"/>
                  <a:pt x="1213224" y="206188"/>
                </a:cubicBezTo>
                <a:cubicBezTo>
                  <a:pt x="1221676" y="201962"/>
                  <a:pt x="1231153" y="200212"/>
                  <a:pt x="1240118" y="197224"/>
                </a:cubicBezTo>
                <a:cubicBezTo>
                  <a:pt x="1296262" y="155115"/>
                  <a:pt x="1265412" y="180894"/>
                  <a:pt x="1329765" y="116541"/>
                </a:cubicBezTo>
                <a:lnTo>
                  <a:pt x="1356659" y="89647"/>
                </a:lnTo>
                <a:cubicBezTo>
                  <a:pt x="1362635" y="77694"/>
                  <a:pt x="1367958" y="65391"/>
                  <a:pt x="1374588" y="53788"/>
                </a:cubicBezTo>
                <a:cubicBezTo>
                  <a:pt x="1379934" y="44433"/>
                  <a:pt x="1387700" y="36531"/>
                  <a:pt x="1392518" y="26894"/>
                </a:cubicBezTo>
                <a:cubicBezTo>
                  <a:pt x="1396744" y="18442"/>
                  <a:pt x="1398494" y="8965"/>
                  <a:pt x="1401482" y="0"/>
                </a:cubicBezTo>
                <a:lnTo>
                  <a:pt x="1437341" y="80682"/>
                </a:lnTo>
                <a:lnTo>
                  <a:pt x="1437341" y="80682"/>
                </a:lnTo>
                <a:lnTo>
                  <a:pt x="1840753" y="98612"/>
                </a:lnTo>
                <a:cubicBezTo>
                  <a:pt x="1879600" y="152400"/>
                  <a:pt x="1910378" y="213060"/>
                  <a:pt x="1957294" y="259976"/>
                </a:cubicBezTo>
                <a:cubicBezTo>
                  <a:pt x="1966006" y="268688"/>
                  <a:pt x="1980975" y="252885"/>
                  <a:pt x="1993153" y="251012"/>
                </a:cubicBezTo>
                <a:cubicBezTo>
                  <a:pt x="2019898" y="246897"/>
                  <a:pt x="2046869" y="244294"/>
                  <a:pt x="2073835" y="242047"/>
                </a:cubicBezTo>
                <a:cubicBezTo>
                  <a:pt x="2118603" y="238316"/>
                  <a:pt x="2163482" y="236070"/>
                  <a:pt x="2208306" y="233082"/>
                </a:cubicBezTo>
                <a:cubicBezTo>
                  <a:pt x="2246509" y="175778"/>
                  <a:pt x="2228928" y="194531"/>
                  <a:pt x="2253130" y="170329"/>
                </a:cubicBezTo>
                <a:lnTo>
                  <a:pt x="2288988" y="224118"/>
                </a:lnTo>
                <a:lnTo>
                  <a:pt x="2253130" y="349624"/>
                </a:lnTo>
                <a:lnTo>
                  <a:pt x="2324847" y="457200"/>
                </a:lnTo>
                <a:lnTo>
                  <a:pt x="2414494" y="430306"/>
                </a:lnTo>
                <a:lnTo>
                  <a:pt x="2584824" y="268941"/>
                </a:lnTo>
                <a:lnTo>
                  <a:pt x="2692400" y="152400"/>
                </a:lnTo>
                <a:cubicBezTo>
                  <a:pt x="2749177" y="212165"/>
                  <a:pt x="2812469" y="266355"/>
                  <a:pt x="2862730" y="331694"/>
                </a:cubicBezTo>
                <a:cubicBezTo>
                  <a:pt x="2873812" y="346101"/>
                  <a:pt x="2869440" y="367446"/>
                  <a:pt x="2871694" y="385482"/>
                </a:cubicBezTo>
                <a:cubicBezTo>
                  <a:pt x="2875419" y="415281"/>
                  <a:pt x="2876934" y="445330"/>
                  <a:pt x="2880659" y="475129"/>
                </a:cubicBezTo>
                <a:cubicBezTo>
                  <a:pt x="2882914" y="493166"/>
                  <a:pt x="2888230" y="510795"/>
                  <a:pt x="2889624" y="528918"/>
                </a:cubicBezTo>
                <a:cubicBezTo>
                  <a:pt x="2891228" y="549774"/>
                  <a:pt x="2889624" y="570753"/>
                  <a:pt x="2889624" y="591671"/>
                </a:cubicBezTo>
                <a:cubicBezTo>
                  <a:pt x="2867227" y="681256"/>
                  <a:pt x="2874791" y="636235"/>
                  <a:pt x="2889624" y="806824"/>
                </a:cubicBezTo>
                <a:cubicBezTo>
                  <a:pt x="2890838" y="820789"/>
                  <a:pt x="2906067" y="852251"/>
                  <a:pt x="2916518" y="860612"/>
                </a:cubicBezTo>
                <a:cubicBezTo>
                  <a:pt x="2923897" y="866515"/>
                  <a:pt x="2934447" y="866588"/>
                  <a:pt x="2943412" y="869576"/>
                </a:cubicBezTo>
                <a:cubicBezTo>
                  <a:pt x="2949388" y="875553"/>
                  <a:pt x="2955840" y="881089"/>
                  <a:pt x="2961341" y="887506"/>
                </a:cubicBezTo>
                <a:cubicBezTo>
                  <a:pt x="2973793" y="902034"/>
                  <a:pt x="2983670" y="918799"/>
                  <a:pt x="2997200" y="932329"/>
                </a:cubicBezTo>
                <a:cubicBezTo>
                  <a:pt x="3001925" y="937054"/>
                  <a:pt x="3009153" y="938306"/>
                  <a:pt x="3015130" y="941294"/>
                </a:cubicBezTo>
                <a:cubicBezTo>
                  <a:pt x="3027083" y="938306"/>
                  <a:pt x="3039664" y="937182"/>
                  <a:pt x="3050988" y="932329"/>
                </a:cubicBezTo>
                <a:cubicBezTo>
                  <a:pt x="3060891" y="928085"/>
                  <a:pt x="3068245" y="919218"/>
                  <a:pt x="3077882" y="914400"/>
                </a:cubicBezTo>
                <a:cubicBezTo>
                  <a:pt x="3092275" y="907203"/>
                  <a:pt x="3107583" y="901970"/>
                  <a:pt x="3122706" y="896471"/>
                </a:cubicBezTo>
                <a:cubicBezTo>
                  <a:pt x="3140467" y="890012"/>
                  <a:pt x="3158565" y="884518"/>
                  <a:pt x="3176494" y="878541"/>
                </a:cubicBezTo>
                <a:cubicBezTo>
                  <a:pt x="3185459" y="875553"/>
                  <a:pt x="3194936" y="873802"/>
                  <a:pt x="3203388" y="869576"/>
                </a:cubicBezTo>
                <a:lnTo>
                  <a:pt x="3239247" y="851647"/>
                </a:lnTo>
                <a:cubicBezTo>
                  <a:pt x="3220373" y="795024"/>
                  <a:pt x="3221318" y="816758"/>
                  <a:pt x="3221318" y="788894"/>
                </a:cubicBezTo>
                <a:lnTo>
                  <a:pt x="3275106" y="797859"/>
                </a:lnTo>
                <a:cubicBezTo>
                  <a:pt x="3290097" y="800585"/>
                  <a:pt x="3304755" y="808204"/>
                  <a:pt x="3319930" y="806824"/>
                </a:cubicBezTo>
                <a:cubicBezTo>
                  <a:pt x="3344427" y="804597"/>
                  <a:pt x="3369411" y="791048"/>
                  <a:pt x="3391647" y="779929"/>
                </a:cubicBezTo>
                <a:lnTo>
                  <a:pt x="3391647" y="779929"/>
                </a:lnTo>
                <a:cubicBezTo>
                  <a:pt x="3448424" y="806823"/>
                  <a:pt x="3512386" y="822042"/>
                  <a:pt x="3561977" y="860612"/>
                </a:cubicBezTo>
                <a:cubicBezTo>
                  <a:pt x="3574004" y="869967"/>
                  <a:pt x="3559014" y="891430"/>
                  <a:pt x="3553012" y="905435"/>
                </a:cubicBezTo>
                <a:cubicBezTo>
                  <a:pt x="3548491" y="915983"/>
                  <a:pt x="3499465" y="950018"/>
                  <a:pt x="3499224" y="950259"/>
                </a:cubicBezTo>
                <a:cubicBezTo>
                  <a:pt x="3491605" y="957878"/>
                  <a:pt x="3488452" y="969100"/>
                  <a:pt x="3481294" y="977153"/>
                </a:cubicBezTo>
                <a:cubicBezTo>
                  <a:pt x="3414423" y="1052382"/>
                  <a:pt x="3441048" y="1003857"/>
                  <a:pt x="3418541" y="1048871"/>
                </a:cubicBezTo>
                <a:lnTo>
                  <a:pt x="3418541" y="1048871"/>
                </a:lnTo>
                <a:lnTo>
                  <a:pt x="3355788" y="1111624"/>
                </a:lnTo>
                <a:lnTo>
                  <a:pt x="3454400" y="1165412"/>
                </a:lnTo>
                <a:lnTo>
                  <a:pt x="3561977" y="1335741"/>
                </a:lnTo>
                <a:lnTo>
                  <a:pt x="3400612" y="1497106"/>
                </a:lnTo>
                <a:lnTo>
                  <a:pt x="3472330" y="1667435"/>
                </a:lnTo>
                <a:lnTo>
                  <a:pt x="4010212" y="1479176"/>
                </a:lnTo>
                <a:cubicBezTo>
                  <a:pt x="3929139" y="1317032"/>
                  <a:pt x="3991949" y="1335741"/>
                  <a:pt x="3875741" y="1335741"/>
                </a:cubicBezTo>
                <a:lnTo>
                  <a:pt x="3875741" y="1335741"/>
                </a:lnTo>
                <a:lnTo>
                  <a:pt x="3983318" y="1201271"/>
                </a:lnTo>
                <a:cubicBezTo>
                  <a:pt x="3992283" y="1177365"/>
                  <a:pt x="3986255" y="1138379"/>
                  <a:pt x="4010212" y="1129553"/>
                </a:cubicBezTo>
                <a:cubicBezTo>
                  <a:pt x="4021088" y="1125546"/>
                  <a:pt x="4225895" y="1136651"/>
                  <a:pt x="4252259" y="1165412"/>
                </a:cubicBezTo>
                <a:cubicBezTo>
                  <a:pt x="4270432" y="1185237"/>
                  <a:pt x="4252259" y="1219200"/>
                  <a:pt x="4252259" y="1246094"/>
                </a:cubicBezTo>
                <a:lnTo>
                  <a:pt x="4252259" y="1246094"/>
                </a:lnTo>
                <a:lnTo>
                  <a:pt x="4207435" y="1335741"/>
                </a:lnTo>
                <a:cubicBezTo>
                  <a:pt x="4228353" y="1359647"/>
                  <a:pt x="4243389" y="1390405"/>
                  <a:pt x="4270188" y="1407459"/>
                </a:cubicBezTo>
                <a:cubicBezTo>
                  <a:pt x="4280583" y="1414074"/>
                  <a:pt x="4294722" y="1403347"/>
                  <a:pt x="4306047" y="1398494"/>
                </a:cubicBezTo>
                <a:cubicBezTo>
                  <a:pt x="4333543" y="1386710"/>
                  <a:pt x="4337027" y="1372677"/>
                  <a:pt x="4359835" y="1353671"/>
                </a:cubicBezTo>
                <a:cubicBezTo>
                  <a:pt x="4368112" y="1346773"/>
                  <a:pt x="4378453" y="1342639"/>
                  <a:pt x="4386730" y="1335741"/>
                </a:cubicBezTo>
                <a:cubicBezTo>
                  <a:pt x="4396469" y="1327625"/>
                  <a:pt x="4403308" y="1316216"/>
                  <a:pt x="4413624" y="1308847"/>
                </a:cubicBezTo>
                <a:cubicBezTo>
                  <a:pt x="4424498" y="1301080"/>
                  <a:pt x="4438363" y="1298331"/>
                  <a:pt x="4449482" y="1290918"/>
                </a:cubicBezTo>
                <a:cubicBezTo>
                  <a:pt x="4504313" y="1254363"/>
                  <a:pt x="4425397" y="1294050"/>
                  <a:pt x="4485341" y="1246094"/>
                </a:cubicBezTo>
                <a:cubicBezTo>
                  <a:pt x="4492720" y="1240191"/>
                  <a:pt x="4512235" y="1237129"/>
                  <a:pt x="4512235" y="1237129"/>
                </a:cubicBezTo>
                <a:lnTo>
                  <a:pt x="4512235" y="1237129"/>
                </a:lnTo>
                <a:cubicBezTo>
                  <a:pt x="4613835" y="1219200"/>
                  <a:pt x="4716078" y="1204595"/>
                  <a:pt x="4817035" y="1183341"/>
                </a:cubicBezTo>
                <a:cubicBezTo>
                  <a:pt x="4830112" y="1180588"/>
                  <a:pt x="4841212" y="1171902"/>
                  <a:pt x="4852894" y="1165412"/>
                </a:cubicBezTo>
                <a:cubicBezTo>
                  <a:pt x="4868126" y="1156950"/>
                  <a:pt x="4883964" y="1149215"/>
                  <a:pt x="4897718" y="1138518"/>
                </a:cubicBezTo>
                <a:cubicBezTo>
                  <a:pt x="4911061" y="1128140"/>
                  <a:pt x="4921624" y="1114612"/>
                  <a:pt x="4933577" y="1102659"/>
                </a:cubicBezTo>
                <a:cubicBezTo>
                  <a:pt x="4939553" y="1096682"/>
                  <a:pt x="4946435" y="1091491"/>
                  <a:pt x="4951506" y="1084729"/>
                </a:cubicBezTo>
                <a:cubicBezTo>
                  <a:pt x="4983471" y="1042109"/>
                  <a:pt x="4967835" y="1059436"/>
                  <a:pt x="4996330" y="1030941"/>
                </a:cubicBezTo>
                <a:cubicBezTo>
                  <a:pt x="5006630" y="1000038"/>
                  <a:pt x="4998612" y="997365"/>
                  <a:pt x="5014259" y="1013012"/>
                </a:cubicBezTo>
                <a:lnTo>
                  <a:pt x="5014259" y="1013012"/>
                </a:lnTo>
                <a:cubicBezTo>
                  <a:pt x="5041153" y="1018988"/>
                  <a:pt x="5071579" y="1016340"/>
                  <a:pt x="5094941" y="1030941"/>
                </a:cubicBezTo>
                <a:cubicBezTo>
                  <a:pt x="5102954" y="1035949"/>
                  <a:pt x="5088269" y="1048668"/>
                  <a:pt x="5085977" y="1057835"/>
                </a:cubicBezTo>
                <a:lnTo>
                  <a:pt x="5068047" y="1129553"/>
                </a:lnTo>
                <a:lnTo>
                  <a:pt x="5094941" y="1138518"/>
                </a:lnTo>
                <a:lnTo>
                  <a:pt x="5112871" y="1192306"/>
                </a:lnTo>
                <a:cubicBezTo>
                  <a:pt x="5123172" y="1223210"/>
                  <a:pt x="5115153" y="1212518"/>
                  <a:pt x="5130800" y="1228165"/>
                </a:cubicBezTo>
                <a:cubicBezTo>
                  <a:pt x="5124824" y="1237130"/>
                  <a:pt x="5119883" y="1246879"/>
                  <a:pt x="5112871" y="1255059"/>
                </a:cubicBezTo>
                <a:cubicBezTo>
                  <a:pt x="5101870" y="1267894"/>
                  <a:pt x="5086389" y="1276853"/>
                  <a:pt x="5077012" y="1290918"/>
                </a:cubicBezTo>
                <a:cubicBezTo>
                  <a:pt x="5065059" y="1308847"/>
                  <a:pt x="5020023" y="1348932"/>
                  <a:pt x="5041153" y="1344706"/>
                </a:cubicBezTo>
                <a:cubicBezTo>
                  <a:pt x="5100628" y="1332811"/>
                  <a:pt x="5070740" y="1335741"/>
                  <a:pt x="5130800" y="1335741"/>
                </a:cubicBezTo>
                <a:cubicBezTo>
                  <a:pt x="5138306" y="1395786"/>
                  <a:pt x="5149412" y="1508001"/>
                  <a:pt x="5175624" y="1550894"/>
                </a:cubicBezTo>
                <a:cubicBezTo>
                  <a:pt x="5241250" y="1658282"/>
                  <a:pt x="5238377" y="1534895"/>
                  <a:pt x="5238377" y="1577788"/>
                </a:cubicBezTo>
                <a:lnTo>
                  <a:pt x="5238377" y="1577788"/>
                </a:lnTo>
                <a:cubicBezTo>
                  <a:pt x="5142753" y="1703294"/>
                  <a:pt x="5044814" y="1827069"/>
                  <a:pt x="4951506" y="1954306"/>
                </a:cubicBezTo>
                <a:cubicBezTo>
                  <a:pt x="4941533" y="1967905"/>
                  <a:pt x="4938249" y="2016680"/>
                  <a:pt x="4933577" y="2026024"/>
                </a:cubicBezTo>
                <a:cubicBezTo>
                  <a:pt x="4927907" y="2037364"/>
                  <a:pt x="4918913" y="2049582"/>
                  <a:pt x="4906682" y="2052918"/>
                </a:cubicBezTo>
                <a:cubicBezTo>
                  <a:pt x="4883619" y="2059208"/>
                  <a:pt x="4858871" y="2052918"/>
                  <a:pt x="4834965" y="2052918"/>
                </a:cubicBezTo>
                <a:cubicBezTo>
                  <a:pt x="4775971" y="2200397"/>
                  <a:pt x="4817035" y="2081649"/>
                  <a:pt x="4817035" y="2429435"/>
                </a:cubicBezTo>
                <a:lnTo>
                  <a:pt x="4754282" y="2492188"/>
                </a:lnTo>
                <a:lnTo>
                  <a:pt x="4727388" y="2519082"/>
                </a:lnTo>
                <a:cubicBezTo>
                  <a:pt x="4721412" y="2525059"/>
                  <a:pt x="4714530" y="2530250"/>
                  <a:pt x="4709459" y="2537012"/>
                </a:cubicBezTo>
                <a:cubicBezTo>
                  <a:pt x="4699077" y="2550854"/>
                  <a:pt x="4680921" y="2578586"/>
                  <a:pt x="4664635" y="2590800"/>
                </a:cubicBezTo>
                <a:cubicBezTo>
                  <a:pt x="4659290" y="2594809"/>
                  <a:pt x="4652682" y="2596777"/>
                  <a:pt x="4646706" y="2599765"/>
                </a:cubicBezTo>
                <a:cubicBezTo>
                  <a:pt x="4631765" y="2611718"/>
                  <a:pt x="4614334" y="2621096"/>
                  <a:pt x="4601882" y="2635624"/>
                </a:cubicBezTo>
                <a:cubicBezTo>
                  <a:pt x="4595732" y="2642799"/>
                  <a:pt x="4598967" y="2655259"/>
                  <a:pt x="4592918" y="2662518"/>
                </a:cubicBezTo>
                <a:cubicBezTo>
                  <a:pt x="4583353" y="2673996"/>
                  <a:pt x="4569217" y="2680728"/>
                  <a:pt x="4557059" y="2689412"/>
                </a:cubicBezTo>
                <a:cubicBezTo>
                  <a:pt x="4548292" y="2695674"/>
                  <a:pt x="4538578" y="2700610"/>
                  <a:pt x="4530165" y="2707341"/>
                </a:cubicBezTo>
                <a:cubicBezTo>
                  <a:pt x="4523565" y="2712621"/>
                  <a:pt x="4519483" y="2720922"/>
                  <a:pt x="4512235" y="2725271"/>
                </a:cubicBezTo>
                <a:cubicBezTo>
                  <a:pt x="4504132" y="2730133"/>
                  <a:pt x="4494306" y="2731247"/>
                  <a:pt x="4485341" y="2734235"/>
                </a:cubicBezTo>
                <a:lnTo>
                  <a:pt x="4440518" y="2725271"/>
                </a:lnTo>
                <a:cubicBezTo>
                  <a:pt x="4353057" y="2703405"/>
                  <a:pt x="4462275" y="2730106"/>
                  <a:pt x="4359835" y="2707341"/>
                </a:cubicBezTo>
                <a:cubicBezTo>
                  <a:pt x="4309709" y="2696202"/>
                  <a:pt x="4340351" y="2698376"/>
                  <a:pt x="4297082" y="2698376"/>
                </a:cubicBezTo>
                <a:cubicBezTo>
                  <a:pt x="4291106" y="2716306"/>
                  <a:pt x="4289636" y="2736440"/>
                  <a:pt x="4279153" y="2752165"/>
                </a:cubicBezTo>
                <a:cubicBezTo>
                  <a:pt x="4257518" y="2784619"/>
                  <a:pt x="4266043" y="2769422"/>
                  <a:pt x="4252259" y="2796988"/>
                </a:cubicBezTo>
                <a:cubicBezTo>
                  <a:pt x="4232435" y="2777164"/>
                  <a:pt x="4219915" y="2768160"/>
                  <a:pt x="4207435" y="2743200"/>
                </a:cubicBezTo>
                <a:cubicBezTo>
                  <a:pt x="4203209" y="2734748"/>
                  <a:pt x="4203333" y="2724409"/>
                  <a:pt x="4198471" y="2716306"/>
                </a:cubicBezTo>
                <a:cubicBezTo>
                  <a:pt x="4194122" y="2709058"/>
                  <a:pt x="4185952" y="2704869"/>
                  <a:pt x="4180541" y="2698376"/>
                </a:cubicBezTo>
                <a:cubicBezTo>
                  <a:pt x="4170976" y="2686898"/>
                  <a:pt x="4163486" y="2673762"/>
                  <a:pt x="4153647" y="2662518"/>
                </a:cubicBezTo>
                <a:cubicBezTo>
                  <a:pt x="4142516" y="2649796"/>
                  <a:pt x="4127165" y="2640724"/>
                  <a:pt x="4117788" y="2626659"/>
                </a:cubicBezTo>
                <a:cubicBezTo>
                  <a:pt x="4093883" y="2590800"/>
                  <a:pt x="4108824" y="2605742"/>
                  <a:pt x="4072965" y="2581835"/>
                </a:cubicBezTo>
                <a:cubicBezTo>
                  <a:pt x="4069977" y="2572870"/>
                  <a:pt x="4069903" y="2562320"/>
                  <a:pt x="4064000" y="2554941"/>
                </a:cubicBezTo>
                <a:cubicBezTo>
                  <a:pt x="3999134" y="2473859"/>
                  <a:pt x="4001247" y="2523408"/>
                  <a:pt x="4001247" y="2483224"/>
                </a:cubicBezTo>
                <a:cubicBezTo>
                  <a:pt x="3995271" y="2468283"/>
                  <a:pt x="3987464" y="2453949"/>
                  <a:pt x="3983318" y="2438400"/>
                </a:cubicBezTo>
                <a:cubicBezTo>
                  <a:pt x="3952141" y="2321487"/>
                  <a:pt x="3986228" y="2380014"/>
                  <a:pt x="3947459" y="2321859"/>
                </a:cubicBezTo>
                <a:cubicBezTo>
                  <a:pt x="3951112" y="2288980"/>
                  <a:pt x="3977509" y="2242754"/>
                  <a:pt x="3938494" y="2223247"/>
                </a:cubicBezTo>
                <a:cubicBezTo>
                  <a:pt x="3927474" y="2217737"/>
                  <a:pt x="3914588" y="2217270"/>
                  <a:pt x="3902635" y="2214282"/>
                </a:cubicBezTo>
                <a:lnTo>
                  <a:pt x="3893671" y="2241176"/>
                </a:lnTo>
                <a:cubicBezTo>
                  <a:pt x="3860800" y="2232211"/>
                  <a:pt x="3818169" y="2239318"/>
                  <a:pt x="3795059" y="2214282"/>
                </a:cubicBezTo>
                <a:cubicBezTo>
                  <a:pt x="3774689" y="2192215"/>
                  <a:pt x="3792847" y="2153897"/>
                  <a:pt x="3786094" y="2124635"/>
                </a:cubicBezTo>
                <a:cubicBezTo>
                  <a:pt x="3762688" y="2023208"/>
                  <a:pt x="3776402" y="2158311"/>
                  <a:pt x="3750235" y="2079812"/>
                </a:cubicBezTo>
                <a:cubicBezTo>
                  <a:pt x="3746455" y="2068472"/>
                  <a:pt x="3750235" y="2055906"/>
                  <a:pt x="3750235" y="2043953"/>
                </a:cubicBezTo>
                <a:cubicBezTo>
                  <a:pt x="3669553" y="2040965"/>
                  <a:pt x="3588926" y="2034988"/>
                  <a:pt x="3508188" y="2034988"/>
                </a:cubicBezTo>
                <a:cubicBezTo>
                  <a:pt x="3412594" y="2034988"/>
                  <a:pt x="3418541" y="2015824"/>
                  <a:pt x="3418541" y="2061882"/>
                </a:cubicBezTo>
                <a:cubicBezTo>
                  <a:pt x="3392808" y="2164821"/>
                  <a:pt x="3428790" y="2037970"/>
                  <a:pt x="3391647" y="2124635"/>
                </a:cubicBezTo>
                <a:cubicBezTo>
                  <a:pt x="3386793" y="2135960"/>
                  <a:pt x="3386067" y="2148647"/>
                  <a:pt x="3382682" y="2160494"/>
                </a:cubicBezTo>
                <a:cubicBezTo>
                  <a:pt x="3370883" y="2201790"/>
                  <a:pt x="3373718" y="2172343"/>
                  <a:pt x="3373718" y="2214282"/>
                </a:cubicBezTo>
                <a:cubicBezTo>
                  <a:pt x="3349668" y="2286429"/>
                  <a:pt x="3353104" y="2265114"/>
                  <a:pt x="3373718" y="2402541"/>
                </a:cubicBezTo>
                <a:cubicBezTo>
                  <a:pt x="3374972" y="2410900"/>
                  <a:pt x="3391647" y="2420471"/>
                  <a:pt x="3391647" y="2420471"/>
                </a:cubicBezTo>
                <a:cubicBezTo>
                  <a:pt x="3408405" y="2470743"/>
                  <a:pt x="3398319" y="2438194"/>
                  <a:pt x="3418541" y="2519082"/>
                </a:cubicBezTo>
                <a:cubicBezTo>
                  <a:pt x="3429556" y="2563140"/>
                  <a:pt x="3418794" y="2546229"/>
                  <a:pt x="3445435" y="2572871"/>
                </a:cubicBezTo>
                <a:cubicBezTo>
                  <a:pt x="3448423" y="2581836"/>
                  <a:pt x="3450174" y="2591313"/>
                  <a:pt x="3454400" y="2599765"/>
                </a:cubicBezTo>
                <a:cubicBezTo>
                  <a:pt x="3459219" y="2609402"/>
                  <a:pt x="3467954" y="2616813"/>
                  <a:pt x="3472330" y="2626659"/>
                </a:cubicBezTo>
                <a:cubicBezTo>
                  <a:pt x="3493094" y="2673377"/>
                  <a:pt x="3490259" y="2668935"/>
                  <a:pt x="3490259" y="2707341"/>
                </a:cubicBezTo>
                <a:cubicBezTo>
                  <a:pt x="3538249" y="2784127"/>
                  <a:pt x="3535082" y="2750868"/>
                  <a:pt x="3535082" y="2796988"/>
                </a:cubicBezTo>
                <a:cubicBezTo>
                  <a:pt x="3526117" y="2808941"/>
                  <a:pt x="3517912" y="2821503"/>
                  <a:pt x="3508188" y="2832847"/>
                </a:cubicBezTo>
                <a:cubicBezTo>
                  <a:pt x="3499937" y="2842473"/>
                  <a:pt x="3489410" y="2850001"/>
                  <a:pt x="3481294" y="2859741"/>
                </a:cubicBezTo>
                <a:cubicBezTo>
                  <a:pt x="3424750" y="2927595"/>
                  <a:pt x="3497599" y="2852401"/>
                  <a:pt x="3445435" y="2904565"/>
                </a:cubicBezTo>
                <a:cubicBezTo>
                  <a:pt x="3442447" y="2913530"/>
                  <a:pt x="3440697" y="2923007"/>
                  <a:pt x="3436471" y="2931459"/>
                </a:cubicBezTo>
                <a:cubicBezTo>
                  <a:pt x="3423991" y="2956419"/>
                  <a:pt x="3411471" y="2965423"/>
                  <a:pt x="3391647" y="2985247"/>
                </a:cubicBezTo>
                <a:cubicBezTo>
                  <a:pt x="3385671" y="2997200"/>
                  <a:pt x="3378982" y="3008823"/>
                  <a:pt x="3373718" y="3021106"/>
                </a:cubicBezTo>
                <a:cubicBezTo>
                  <a:pt x="3369996" y="3029792"/>
                  <a:pt x="3368591" y="3039365"/>
                  <a:pt x="3364753" y="3048000"/>
                </a:cubicBezTo>
                <a:cubicBezTo>
                  <a:pt x="3356612" y="3066318"/>
                  <a:pt x="3345569" y="3083284"/>
                  <a:pt x="3337859" y="3101788"/>
                </a:cubicBezTo>
                <a:cubicBezTo>
                  <a:pt x="3308427" y="3172424"/>
                  <a:pt x="3337243" y="3138263"/>
                  <a:pt x="3302000" y="3173506"/>
                </a:cubicBezTo>
                <a:cubicBezTo>
                  <a:pt x="3281398" y="3235313"/>
                  <a:pt x="3297435" y="3213930"/>
                  <a:pt x="3266141" y="3245224"/>
                </a:cubicBezTo>
                <a:cubicBezTo>
                  <a:pt x="3257599" y="3270852"/>
                  <a:pt x="3253839" y="3279842"/>
                  <a:pt x="3248212" y="3307976"/>
                </a:cubicBezTo>
                <a:cubicBezTo>
                  <a:pt x="3244647" y="3325800"/>
                  <a:pt x="3243656" y="3344131"/>
                  <a:pt x="3239247" y="3361765"/>
                </a:cubicBezTo>
                <a:cubicBezTo>
                  <a:pt x="3234663" y="3380100"/>
                  <a:pt x="3221318" y="3415553"/>
                  <a:pt x="3221318" y="3415553"/>
                </a:cubicBezTo>
                <a:cubicBezTo>
                  <a:pt x="3210240" y="3493097"/>
                  <a:pt x="3212353" y="3457176"/>
                  <a:pt x="3212353" y="3523129"/>
                </a:cubicBezTo>
                <a:lnTo>
                  <a:pt x="3212353" y="3523129"/>
                </a:lnTo>
                <a:lnTo>
                  <a:pt x="3203388" y="3576918"/>
                </a:lnTo>
                <a:lnTo>
                  <a:pt x="2907553" y="3325906"/>
                </a:lnTo>
                <a:cubicBezTo>
                  <a:pt x="2877671" y="3358777"/>
                  <a:pt x="2854869" y="3399876"/>
                  <a:pt x="2817906" y="3424518"/>
                </a:cubicBezTo>
                <a:cubicBezTo>
                  <a:pt x="2793595" y="3440726"/>
                  <a:pt x="2750792" y="3397139"/>
                  <a:pt x="2737224" y="3388659"/>
                </a:cubicBezTo>
                <a:cubicBezTo>
                  <a:pt x="2725891" y="3381576"/>
                  <a:pt x="2712484" y="3378142"/>
                  <a:pt x="2701365" y="3370729"/>
                </a:cubicBezTo>
                <a:cubicBezTo>
                  <a:pt x="2694332" y="3366041"/>
                  <a:pt x="2688715" y="3359400"/>
                  <a:pt x="2683435" y="3352800"/>
                </a:cubicBezTo>
                <a:cubicBezTo>
                  <a:pt x="2672212" y="3338771"/>
                  <a:pt x="2658435" y="3317948"/>
                  <a:pt x="2656541" y="3299012"/>
                </a:cubicBezTo>
                <a:cubicBezTo>
                  <a:pt x="2654460" y="3278198"/>
                  <a:pt x="2656541" y="3257177"/>
                  <a:pt x="2656541" y="3236259"/>
                </a:cubicBezTo>
                <a:lnTo>
                  <a:pt x="2548965" y="3245224"/>
                </a:lnTo>
                <a:cubicBezTo>
                  <a:pt x="2524993" y="3247621"/>
                  <a:pt x="2501339" y="3254188"/>
                  <a:pt x="2477247" y="3254188"/>
                </a:cubicBezTo>
                <a:cubicBezTo>
                  <a:pt x="2426359" y="3254188"/>
                  <a:pt x="2375614" y="3248725"/>
                  <a:pt x="2324847" y="3245224"/>
                </a:cubicBezTo>
                <a:cubicBezTo>
                  <a:pt x="2191253" y="3236011"/>
                  <a:pt x="2255167" y="3236259"/>
                  <a:pt x="2208306" y="3236259"/>
                </a:cubicBezTo>
                <a:lnTo>
                  <a:pt x="2208306" y="3236259"/>
                </a:lnTo>
                <a:cubicBezTo>
                  <a:pt x="2142565" y="3263153"/>
                  <a:pt x="2068881" y="3275656"/>
                  <a:pt x="2011082" y="3316941"/>
                </a:cubicBezTo>
                <a:cubicBezTo>
                  <a:pt x="1996291" y="3327506"/>
                  <a:pt x="2016482" y="3352905"/>
                  <a:pt x="2020047" y="3370729"/>
                </a:cubicBezTo>
                <a:cubicBezTo>
                  <a:pt x="2020724" y="3374115"/>
                  <a:pt x="2033230" y="3426836"/>
                  <a:pt x="2037977" y="3433482"/>
                </a:cubicBezTo>
                <a:cubicBezTo>
                  <a:pt x="2047802" y="3447237"/>
                  <a:pt x="2073835" y="3469341"/>
                  <a:pt x="2073835" y="3469341"/>
                </a:cubicBezTo>
                <a:cubicBezTo>
                  <a:pt x="2061882" y="3487270"/>
                  <a:pt x="2050906" y="3505890"/>
                  <a:pt x="2037977" y="3523129"/>
                </a:cubicBezTo>
                <a:cubicBezTo>
                  <a:pt x="2032906" y="3529891"/>
                  <a:pt x="2025327" y="3534459"/>
                  <a:pt x="2020047" y="3541059"/>
                </a:cubicBezTo>
                <a:cubicBezTo>
                  <a:pt x="2013316" y="3549472"/>
                  <a:pt x="2009736" y="3560335"/>
                  <a:pt x="2002118" y="3567953"/>
                </a:cubicBezTo>
                <a:cubicBezTo>
                  <a:pt x="1994500" y="3575571"/>
                  <a:pt x="1985789" y="3583769"/>
                  <a:pt x="1975224" y="3585882"/>
                </a:cubicBezTo>
                <a:cubicBezTo>
                  <a:pt x="1968672" y="3587192"/>
                  <a:pt x="1963271" y="3579906"/>
                  <a:pt x="1957294" y="3576918"/>
                </a:cubicBezTo>
                <a:cubicBezTo>
                  <a:pt x="1852730" y="3586423"/>
                  <a:pt x="1891688" y="3585882"/>
                  <a:pt x="1840753" y="3585882"/>
                </a:cubicBezTo>
                <a:lnTo>
                  <a:pt x="1840753" y="3585882"/>
                </a:lnTo>
                <a:cubicBezTo>
                  <a:pt x="1821088" y="3730090"/>
                  <a:pt x="1786937" y="3738227"/>
                  <a:pt x="1831788" y="3827929"/>
                </a:cubicBezTo>
                <a:cubicBezTo>
                  <a:pt x="1836607" y="3837566"/>
                  <a:pt x="1843741" y="3845859"/>
                  <a:pt x="1849718" y="3854824"/>
                </a:cubicBezTo>
                <a:cubicBezTo>
                  <a:pt x="1859627" y="3884553"/>
                  <a:pt x="1858682" y="3872268"/>
                  <a:pt x="1858682" y="3890682"/>
                </a:cubicBezTo>
                <a:cubicBezTo>
                  <a:pt x="1864659" y="3899647"/>
                  <a:pt x="1874189" y="3907078"/>
                  <a:pt x="1876612" y="3917576"/>
                </a:cubicBezTo>
                <a:cubicBezTo>
                  <a:pt x="1883365" y="3946839"/>
                  <a:pt x="1885577" y="4007224"/>
                  <a:pt x="1885577" y="4007224"/>
                </a:cubicBezTo>
                <a:cubicBezTo>
                  <a:pt x="1891553" y="4019177"/>
                  <a:pt x="1896093" y="4031963"/>
                  <a:pt x="1903506" y="4043082"/>
                </a:cubicBezTo>
                <a:cubicBezTo>
                  <a:pt x="1911846" y="4055592"/>
                  <a:pt x="1936338" y="4072945"/>
                  <a:pt x="1948330" y="4078941"/>
                </a:cubicBezTo>
                <a:cubicBezTo>
                  <a:pt x="1989530" y="4099541"/>
                  <a:pt x="1963938" y="4076618"/>
                  <a:pt x="1984188" y="4096871"/>
                </a:cubicBezTo>
                <a:cubicBezTo>
                  <a:pt x="1996141" y="4090894"/>
                  <a:pt x="2007764" y="4084205"/>
                  <a:pt x="2020047" y="4078941"/>
                </a:cubicBezTo>
                <a:cubicBezTo>
                  <a:pt x="2028733" y="4075219"/>
                  <a:pt x="2038838" y="4074838"/>
                  <a:pt x="2046941" y="4069976"/>
                </a:cubicBezTo>
                <a:cubicBezTo>
                  <a:pt x="2054189" y="4065628"/>
                  <a:pt x="2057311" y="4055827"/>
                  <a:pt x="2064871" y="4052047"/>
                </a:cubicBezTo>
                <a:cubicBezTo>
                  <a:pt x="2081775" y="4043595"/>
                  <a:pt x="2100730" y="4040094"/>
                  <a:pt x="2118659" y="4034118"/>
                </a:cubicBezTo>
                <a:lnTo>
                  <a:pt x="2145553" y="4025153"/>
                </a:lnTo>
                <a:cubicBezTo>
                  <a:pt x="2187210" y="4035568"/>
                  <a:pt x="2181412" y="4021797"/>
                  <a:pt x="2181412" y="4052047"/>
                </a:cubicBezTo>
                <a:cubicBezTo>
                  <a:pt x="2184400" y="4061012"/>
                  <a:pt x="2186151" y="4070489"/>
                  <a:pt x="2190377" y="4078941"/>
                </a:cubicBezTo>
                <a:cubicBezTo>
                  <a:pt x="2195195" y="4088578"/>
                  <a:pt x="2202763" y="4096596"/>
                  <a:pt x="2208306" y="4105835"/>
                </a:cubicBezTo>
                <a:cubicBezTo>
                  <a:pt x="2211744" y="4111565"/>
                  <a:pt x="2214283" y="4117788"/>
                  <a:pt x="2217271" y="4123765"/>
                </a:cubicBezTo>
                <a:cubicBezTo>
                  <a:pt x="2193014" y="4139936"/>
                  <a:pt x="2182950" y="4148251"/>
                  <a:pt x="2154518" y="4159624"/>
                </a:cubicBezTo>
                <a:cubicBezTo>
                  <a:pt x="2136971" y="4166643"/>
                  <a:pt x="2100730" y="4177553"/>
                  <a:pt x="2100730" y="4177553"/>
                </a:cubicBezTo>
                <a:cubicBezTo>
                  <a:pt x="2058462" y="4240953"/>
                  <a:pt x="2111522" y="4162443"/>
                  <a:pt x="2055906" y="4240306"/>
                </a:cubicBezTo>
                <a:cubicBezTo>
                  <a:pt x="2049644" y="4249073"/>
                  <a:pt x="2044708" y="4258787"/>
                  <a:pt x="2037977" y="4267200"/>
                </a:cubicBezTo>
                <a:cubicBezTo>
                  <a:pt x="2032697" y="4273800"/>
                  <a:pt x="2025548" y="4278712"/>
                  <a:pt x="2020047" y="4285129"/>
                </a:cubicBezTo>
                <a:cubicBezTo>
                  <a:pt x="1974107" y="4338724"/>
                  <a:pt x="2004403" y="4323214"/>
                  <a:pt x="1957294" y="4338918"/>
                </a:cubicBezTo>
                <a:cubicBezTo>
                  <a:pt x="1937708" y="4368298"/>
                  <a:pt x="1939365" y="4355038"/>
                  <a:pt x="1939365" y="4374776"/>
                </a:cubicBezTo>
                <a:cubicBezTo>
                  <a:pt x="1930400" y="4386729"/>
                  <a:pt x="1922195" y="4399291"/>
                  <a:pt x="1912471" y="4410635"/>
                </a:cubicBezTo>
                <a:cubicBezTo>
                  <a:pt x="1904220" y="4420261"/>
                  <a:pt x="1892946" y="4427213"/>
                  <a:pt x="1885577" y="4437529"/>
                </a:cubicBezTo>
                <a:cubicBezTo>
                  <a:pt x="1869087" y="4460615"/>
                  <a:pt x="1857884" y="4502679"/>
                  <a:pt x="1849718" y="4527176"/>
                </a:cubicBezTo>
                <a:lnTo>
                  <a:pt x="1849718" y="4527176"/>
                </a:lnTo>
                <a:lnTo>
                  <a:pt x="1831788" y="4554071"/>
                </a:lnTo>
                <a:cubicBezTo>
                  <a:pt x="1842606" y="4640614"/>
                  <a:pt x="1840753" y="4601696"/>
                  <a:pt x="1840753" y="4670612"/>
                </a:cubicBezTo>
                <a:lnTo>
                  <a:pt x="1840753" y="4670612"/>
                </a:lnTo>
                <a:cubicBezTo>
                  <a:pt x="1888260" y="4813131"/>
                  <a:pt x="1987589" y="4872060"/>
                  <a:pt x="1885577" y="4894729"/>
                </a:cubicBezTo>
                <a:cubicBezTo>
                  <a:pt x="1867833" y="4898672"/>
                  <a:pt x="1849718" y="4900706"/>
                  <a:pt x="1831788" y="4903694"/>
                </a:cubicBezTo>
                <a:cubicBezTo>
                  <a:pt x="1806438" y="4916370"/>
                  <a:pt x="1769841" y="4936783"/>
                  <a:pt x="1742141" y="4939553"/>
                </a:cubicBezTo>
                <a:lnTo>
                  <a:pt x="1652494" y="4948518"/>
                </a:lnTo>
                <a:cubicBezTo>
                  <a:pt x="1625600" y="4945530"/>
                  <a:pt x="1598179" y="4945638"/>
                  <a:pt x="1571812" y="4939553"/>
                </a:cubicBezTo>
                <a:cubicBezTo>
                  <a:pt x="1539662" y="4932134"/>
                  <a:pt x="1527555" y="4910421"/>
                  <a:pt x="1500094" y="4894729"/>
                </a:cubicBezTo>
                <a:cubicBezTo>
                  <a:pt x="1491890" y="4890041"/>
                  <a:pt x="1482165" y="4888753"/>
                  <a:pt x="1473200" y="4885765"/>
                </a:cubicBezTo>
                <a:cubicBezTo>
                  <a:pt x="1446983" y="4846439"/>
                  <a:pt x="1455271" y="4869645"/>
                  <a:pt x="1455271" y="4814047"/>
                </a:cubicBezTo>
                <a:cubicBezTo>
                  <a:pt x="1393321" y="4829535"/>
                  <a:pt x="1431733" y="4823012"/>
                  <a:pt x="1338730" y="4823012"/>
                </a:cubicBezTo>
                <a:cubicBezTo>
                  <a:pt x="1341718" y="4855883"/>
                  <a:pt x="1341611" y="4889183"/>
                  <a:pt x="1347694" y="4921624"/>
                </a:cubicBezTo>
                <a:cubicBezTo>
                  <a:pt x="1367844" y="5029089"/>
                  <a:pt x="1365624" y="4961336"/>
                  <a:pt x="1365624" y="4948518"/>
                </a:cubicBezTo>
                <a:cubicBezTo>
                  <a:pt x="1337361" y="4941452"/>
                  <a:pt x="1328597" y="4940235"/>
                  <a:pt x="1302871" y="4930588"/>
                </a:cubicBezTo>
                <a:cubicBezTo>
                  <a:pt x="1287803" y="4924938"/>
                  <a:pt x="1273115" y="4918309"/>
                  <a:pt x="1258047" y="4912659"/>
                </a:cubicBezTo>
                <a:cubicBezTo>
                  <a:pt x="1249199" y="4909341"/>
                  <a:pt x="1239605" y="4907920"/>
                  <a:pt x="1231153" y="4903694"/>
                </a:cubicBezTo>
                <a:cubicBezTo>
                  <a:pt x="1161640" y="4868937"/>
                  <a:pt x="1244964" y="4899334"/>
                  <a:pt x="1177365" y="4876800"/>
                </a:cubicBezTo>
                <a:cubicBezTo>
                  <a:pt x="1176460" y="4875442"/>
                  <a:pt x="1150020" y="4831976"/>
                  <a:pt x="1141506" y="4831976"/>
                </a:cubicBezTo>
                <a:cubicBezTo>
                  <a:pt x="1134824" y="4831976"/>
                  <a:pt x="1135529" y="4843929"/>
                  <a:pt x="1132541" y="4849906"/>
                </a:cubicBezTo>
                <a:lnTo>
                  <a:pt x="890494" y="4697506"/>
                </a:lnTo>
                <a:lnTo>
                  <a:pt x="926353" y="4634753"/>
                </a:lnTo>
                <a:lnTo>
                  <a:pt x="666377" y="4500282"/>
                </a:lnTo>
                <a:cubicBezTo>
                  <a:pt x="531906" y="4446494"/>
                  <a:pt x="401153" y="4382271"/>
                  <a:pt x="262965" y="4338918"/>
                </a:cubicBezTo>
                <a:cubicBezTo>
                  <a:pt x="244932" y="4333261"/>
                  <a:pt x="227106" y="4350871"/>
                  <a:pt x="209177" y="4356847"/>
                </a:cubicBezTo>
                <a:cubicBezTo>
                  <a:pt x="66957" y="4404253"/>
                  <a:pt x="326568" y="4318482"/>
                  <a:pt x="146424" y="4374776"/>
                </a:cubicBezTo>
                <a:cubicBezTo>
                  <a:pt x="110346" y="4386050"/>
                  <a:pt x="38847" y="4410635"/>
                  <a:pt x="38847" y="4410635"/>
                </a:cubicBezTo>
                <a:cubicBezTo>
                  <a:pt x="32871" y="4416612"/>
                  <a:pt x="25266" y="4421317"/>
                  <a:pt x="20918" y="4428565"/>
                </a:cubicBezTo>
                <a:cubicBezTo>
                  <a:pt x="16056" y="4436668"/>
                  <a:pt x="11953" y="4455459"/>
                  <a:pt x="11953" y="4455459"/>
                </a:cubicBezTo>
                <a:lnTo>
                  <a:pt x="11953" y="4455459"/>
                </a:lnTo>
                <a:cubicBezTo>
                  <a:pt x="5977" y="3221318"/>
                  <a:pt x="0" y="1987176"/>
                  <a:pt x="29882" y="770965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orme libre 10"/>
          <p:cNvSpPr/>
          <p:nvPr/>
        </p:nvSpPr>
        <p:spPr>
          <a:xfrm>
            <a:off x="3794663" y="747059"/>
            <a:ext cx="624937" cy="947068"/>
          </a:xfrm>
          <a:custGeom>
            <a:avLst/>
            <a:gdLst>
              <a:gd name="connsiteX0" fmla="*/ 96019 w 624937"/>
              <a:gd name="connsiteY0" fmla="*/ 23906 h 947068"/>
              <a:gd name="connsiteX1" fmla="*/ 122913 w 624937"/>
              <a:gd name="connsiteY1" fmla="*/ 194235 h 947068"/>
              <a:gd name="connsiteX2" fmla="*/ 113949 w 624937"/>
              <a:gd name="connsiteY2" fmla="*/ 221129 h 947068"/>
              <a:gd name="connsiteX3" fmla="*/ 51196 w 624937"/>
              <a:gd name="connsiteY3" fmla="*/ 239059 h 947068"/>
              <a:gd name="connsiteX4" fmla="*/ 6372 w 624937"/>
              <a:gd name="connsiteY4" fmla="*/ 418353 h 947068"/>
              <a:gd name="connsiteX5" fmla="*/ 6372 w 624937"/>
              <a:gd name="connsiteY5" fmla="*/ 427317 h 947068"/>
              <a:gd name="connsiteX6" fmla="*/ 15337 w 624937"/>
              <a:gd name="connsiteY6" fmla="*/ 516965 h 947068"/>
              <a:gd name="connsiteX7" fmla="*/ 42231 w 624937"/>
              <a:gd name="connsiteY7" fmla="*/ 534894 h 947068"/>
              <a:gd name="connsiteX8" fmla="*/ 60161 w 624937"/>
              <a:gd name="connsiteY8" fmla="*/ 552823 h 947068"/>
              <a:gd name="connsiteX9" fmla="*/ 104984 w 624937"/>
              <a:gd name="connsiteY9" fmla="*/ 561788 h 947068"/>
              <a:gd name="connsiteX10" fmla="*/ 104984 w 624937"/>
              <a:gd name="connsiteY10" fmla="*/ 561788 h 947068"/>
              <a:gd name="connsiteX11" fmla="*/ 338066 w 624937"/>
              <a:gd name="connsiteY11" fmla="*/ 615576 h 947068"/>
              <a:gd name="connsiteX12" fmla="*/ 355996 w 624937"/>
              <a:gd name="connsiteY12" fmla="*/ 642470 h 947068"/>
              <a:gd name="connsiteX13" fmla="*/ 373925 w 624937"/>
              <a:gd name="connsiteY13" fmla="*/ 696259 h 947068"/>
              <a:gd name="connsiteX14" fmla="*/ 382890 w 624937"/>
              <a:gd name="connsiteY14" fmla="*/ 723153 h 947068"/>
              <a:gd name="connsiteX15" fmla="*/ 418749 w 624937"/>
              <a:gd name="connsiteY15" fmla="*/ 759012 h 947068"/>
              <a:gd name="connsiteX16" fmla="*/ 463572 w 624937"/>
              <a:gd name="connsiteY16" fmla="*/ 732117 h 947068"/>
              <a:gd name="connsiteX17" fmla="*/ 445643 w 624937"/>
              <a:gd name="connsiteY17" fmla="*/ 687294 h 947068"/>
              <a:gd name="connsiteX18" fmla="*/ 454608 w 624937"/>
              <a:gd name="connsiteY18" fmla="*/ 678329 h 947068"/>
              <a:gd name="connsiteX19" fmla="*/ 463572 w 624937"/>
              <a:gd name="connsiteY19" fmla="*/ 848659 h 947068"/>
              <a:gd name="connsiteX20" fmla="*/ 535290 w 624937"/>
              <a:gd name="connsiteY20" fmla="*/ 902447 h 947068"/>
              <a:gd name="connsiteX21" fmla="*/ 562184 w 624937"/>
              <a:gd name="connsiteY21" fmla="*/ 911412 h 947068"/>
              <a:gd name="connsiteX22" fmla="*/ 624937 w 624937"/>
              <a:gd name="connsiteY22" fmla="*/ 929341 h 947068"/>
              <a:gd name="connsiteX23" fmla="*/ 607008 w 624937"/>
              <a:gd name="connsiteY23" fmla="*/ 830729 h 947068"/>
              <a:gd name="connsiteX24" fmla="*/ 598043 w 624937"/>
              <a:gd name="connsiteY24" fmla="*/ 741082 h 947068"/>
              <a:gd name="connsiteX25" fmla="*/ 580113 w 624937"/>
              <a:gd name="connsiteY25" fmla="*/ 543859 h 947068"/>
              <a:gd name="connsiteX26" fmla="*/ 571149 w 624937"/>
              <a:gd name="connsiteY26" fmla="*/ 248023 h 947068"/>
              <a:gd name="connsiteX27" fmla="*/ 535290 w 624937"/>
              <a:gd name="connsiteY27" fmla="*/ 230094 h 947068"/>
              <a:gd name="connsiteX28" fmla="*/ 535290 w 624937"/>
              <a:gd name="connsiteY28" fmla="*/ 221129 h 947068"/>
              <a:gd name="connsiteX29" fmla="*/ 454608 w 624937"/>
              <a:gd name="connsiteY29" fmla="*/ 203200 h 947068"/>
              <a:gd name="connsiteX30" fmla="*/ 427713 w 624937"/>
              <a:gd name="connsiteY30" fmla="*/ 194235 h 947068"/>
              <a:gd name="connsiteX31" fmla="*/ 373925 w 624937"/>
              <a:gd name="connsiteY31" fmla="*/ 167341 h 947068"/>
              <a:gd name="connsiteX32" fmla="*/ 311172 w 624937"/>
              <a:gd name="connsiteY32" fmla="*/ 113553 h 947068"/>
              <a:gd name="connsiteX33" fmla="*/ 293243 w 624937"/>
              <a:gd name="connsiteY33" fmla="*/ 95623 h 947068"/>
              <a:gd name="connsiteX34" fmla="*/ 203596 w 624937"/>
              <a:gd name="connsiteY34" fmla="*/ 68729 h 947068"/>
              <a:gd name="connsiteX35" fmla="*/ 176702 w 624937"/>
              <a:gd name="connsiteY35" fmla="*/ 59765 h 947068"/>
              <a:gd name="connsiteX36" fmla="*/ 149808 w 624937"/>
              <a:gd name="connsiteY36" fmla="*/ 50800 h 947068"/>
              <a:gd name="connsiteX37" fmla="*/ 96019 w 624937"/>
              <a:gd name="connsiteY37" fmla="*/ 23906 h 947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24937" h="947068">
                <a:moveTo>
                  <a:pt x="96019" y="23906"/>
                </a:moveTo>
                <a:cubicBezTo>
                  <a:pt x="91537" y="47812"/>
                  <a:pt x="166337" y="96533"/>
                  <a:pt x="122913" y="194235"/>
                </a:cubicBezTo>
                <a:cubicBezTo>
                  <a:pt x="119075" y="202870"/>
                  <a:pt x="122401" y="216903"/>
                  <a:pt x="113949" y="221129"/>
                </a:cubicBezTo>
                <a:cubicBezTo>
                  <a:pt x="48238" y="253985"/>
                  <a:pt x="51196" y="205645"/>
                  <a:pt x="51196" y="239059"/>
                </a:cubicBezTo>
                <a:cubicBezTo>
                  <a:pt x="0" y="341450"/>
                  <a:pt x="16540" y="286174"/>
                  <a:pt x="6372" y="418353"/>
                </a:cubicBezTo>
                <a:cubicBezTo>
                  <a:pt x="6143" y="421332"/>
                  <a:pt x="6372" y="424329"/>
                  <a:pt x="6372" y="427317"/>
                </a:cubicBezTo>
                <a:cubicBezTo>
                  <a:pt x="9360" y="457200"/>
                  <a:pt x="5840" y="488474"/>
                  <a:pt x="15337" y="516965"/>
                </a:cubicBezTo>
                <a:cubicBezTo>
                  <a:pt x="18744" y="527186"/>
                  <a:pt x="33818" y="528164"/>
                  <a:pt x="42231" y="534894"/>
                </a:cubicBezTo>
                <a:cubicBezTo>
                  <a:pt x="48831" y="540174"/>
                  <a:pt x="52601" y="549043"/>
                  <a:pt x="60161" y="552823"/>
                </a:cubicBezTo>
                <a:cubicBezTo>
                  <a:pt x="79541" y="562513"/>
                  <a:pt x="88398" y="561788"/>
                  <a:pt x="104984" y="561788"/>
                </a:cubicBezTo>
                <a:lnTo>
                  <a:pt x="104984" y="561788"/>
                </a:lnTo>
                <a:cubicBezTo>
                  <a:pt x="463509" y="590469"/>
                  <a:pt x="290849" y="505403"/>
                  <a:pt x="338066" y="615576"/>
                </a:cubicBezTo>
                <a:cubicBezTo>
                  <a:pt x="342310" y="625479"/>
                  <a:pt x="350019" y="633505"/>
                  <a:pt x="355996" y="642470"/>
                </a:cubicBezTo>
                <a:lnTo>
                  <a:pt x="373925" y="696259"/>
                </a:lnTo>
                <a:cubicBezTo>
                  <a:pt x="376913" y="705224"/>
                  <a:pt x="376208" y="716471"/>
                  <a:pt x="382890" y="723153"/>
                </a:cubicBezTo>
                <a:lnTo>
                  <a:pt x="418749" y="759012"/>
                </a:lnTo>
                <a:cubicBezTo>
                  <a:pt x="433690" y="750047"/>
                  <a:pt x="457454" y="748432"/>
                  <a:pt x="463572" y="732117"/>
                </a:cubicBezTo>
                <a:cubicBezTo>
                  <a:pt x="469222" y="717050"/>
                  <a:pt x="453627" y="701266"/>
                  <a:pt x="445643" y="687294"/>
                </a:cubicBezTo>
                <a:cubicBezTo>
                  <a:pt x="434061" y="667026"/>
                  <a:pt x="405126" y="661837"/>
                  <a:pt x="454608" y="678329"/>
                </a:cubicBezTo>
                <a:cubicBezTo>
                  <a:pt x="474442" y="757674"/>
                  <a:pt x="463572" y="701867"/>
                  <a:pt x="463572" y="848659"/>
                </a:cubicBezTo>
                <a:cubicBezTo>
                  <a:pt x="487478" y="866588"/>
                  <a:pt x="506941" y="892997"/>
                  <a:pt x="535290" y="902447"/>
                </a:cubicBezTo>
                <a:cubicBezTo>
                  <a:pt x="544255" y="905435"/>
                  <a:pt x="553732" y="907186"/>
                  <a:pt x="562184" y="911412"/>
                </a:cubicBezTo>
                <a:cubicBezTo>
                  <a:pt x="617792" y="939216"/>
                  <a:pt x="589485" y="947068"/>
                  <a:pt x="624937" y="929341"/>
                </a:cubicBezTo>
                <a:cubicBezTo>
                  <a:pt x="618815" y="898732"/>
                  <a:pt x="610833" y="861327"/>
                  <a:pt x="607008" y="830729"/>
                </a:cubicBezTo>
                <a:cubicBezTo>
                  <a:pt x="603283" y="800930"/>
                  <a:pt x="600109" y="771042"/>
                  <a:pt x="598043" y="741082"/>
                </a:cubicBezTo>
                <a:cubicBezTo>
                  <a:pt x="584879" y="550210"/>
                  <a:pt x="607673" y="626536"/>
                  <a:pt x="580113" y="543859"/>
                </a:cubicBezTo>
                <a:cubicBezTo>
                  <a:pt x="577125" y="445247"/>
                  <a:pt x="585101" y="345689"/>
                  <a:pt x="571149" y="248023"/>
                </a:cubicBezTo>
                <a:cubicBezTo>
                  <a:pt x="569259" y="234794"/>
                  <a:pt x="545981" y="238112"/>
                  <a:pt x="535290" y="230094"/>
                </a:cubicBezTo>
                <a:cubicBezTo>
                  <a:pt x="532899" y="228301"/>
                  <a:pt x="535290" y="224117"/>
                  <a:pt x="535290" y="221129"/>
                </a:cubicBezTo>
                <a:cubicBezTo>
                  <a:pt x="504468" y="214965"/>
                  <a:pt x="484158" y="211643"/>
                  <a:pt x="454608" y="203200"/>
                </a:cubicBezTo>
                <a:cubicBezTo>
                  <a:pt x="445522" y="200604"/>
                  <a:pt x="436348" y="198073"/>
                  <a:pt x="427713" y="194235"/>
                </a:cubicBezTo>
                <a:cubicBezTo>
                  <a:pt x="409395" y="186094"/>
                  <a:pt x="391448" y="177076"/>
                  <a:pt x="373925" y="167341"/>
                </a:cubicBezTo>
                <a:cubicBezTo>
                  <a:pt x="343206" y="150275"/>
                  <a:pt x="338584" y="140965"/>
                  <a:pt x="311172" y="113553"/>
                </a:cubicBezTo>
                <a:cubicBezTo>
                  <a:pt x="305196" y="107576"/>
                  <a:pt x="301443" y="97673"/>
                  <a:pt x="293243" y="95623"/>
                </a:cubicBezTo>
                <a:cubicBezTo>
                  <a:pt x="239043" y="82074"/>
                  <a:pt x="269082" y="90558"/>
                  <a:pt x="203596" y="68729"/>
                </a:cubicBezTo>
                <a:lnTo>
                  <a:pt x="176702" y="59765"/>
                </a:lnTo>
                <a:lnTo>
                  <a:pt x="149808" y="50800"/>
                </a:lnTo>
                <a:cubicBezTo>
                  <a:pt x="120800" y="21793"/>
                  <a:pt x="100501" y="0"/>
                  <a:pt x="96019" y="23906"/>
                </a:cubicBez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orme libre 11"/>
          <p:cNvSpPr/>
          <p:nvPr/>
        </p:nvSpPr>
        <p:spPr>
          <a:xfrm>
            <a:off x="2750671" y="3406588"/>
            <a:ext cx="754529" cy="1086091"/>
          </a:xfrm>
          <a:custGeom>
            <a:avLst/>
            <a:gdLst>
              <a:gd name="connsiteX0" fmla="*/ 37353 w 754529"/>
              <a:gd name="connsiteY0" fmla="*/ 887506 h 1086091"/>
              <a:gd name="connsiteX1" fmla="*/ 252505 w 754529"/>
              <a:gd name="connsiteY1" fmla="*/ 1039906 h 1086091"/>
              <a:gd name="connsiteX2" fmla="*/ 297329 w 754529"/>
              <a:gd name="connsiteY2" fmla="*/ 1021977 h 1086091"/>
              <a:gd name="connsiteX3" fmla="*/ 333188 w 754529"/>
              <a:gd name="connsiteY3" fmla="*/ 977153 h 1086091"/>
              <a:gd name="connsiteX4" fmla="*/ 342153 w 754529"/>
              <a:gd name="connsiteY4" fmla="*/ 950259 h 1086091"/>
              <a:gd name="connsiteX5" fmla="*/ 360082 w 754529"/>
              <a:gd name="connsiteY5" fmla="*/ 914400 h 1086091"/>
              <a:gd name="connsiteX6" fmla="*/ 404905 w 754529"/>
              <a:gd name="connsiteY6" fmla="*/ 860612 h 1086091"/>
              <a:gd name="connsiteX7" fmla="*/ 431800 w 754529"/>
              <a:gd name="connsiteY7" fmla="*/ 806824 h 1086091"/>
              <a:gd name="connsiteX8" fmla="*/ 449729 w 754529"/>
              <a:gd name="connsiteY8" fmla="*/ 788894 h 1086091"/>
              <a:gd name="connsiteX9" fmla="*/ 494553 w 754529"/>
              <a:gd name="connsiteY9" fmla="*/ 762000 h 1086091"/>
              <a:gd name="connsiteX10" fmla="*/ 548341 w 754529"/>
              <a:gd name="connsiteY10" fmla="*/ 735106 h 1086091"/>
              <a:gd name="connsiteX11" fmla="*/ 584200 w 754529"/>
              <a:gd name="connsiteY11" fmla="*/ 708212 h 1086091"/>
              <a:gd name="connsiteX12" fmla="*/ 637988 w 754529"/>
              <a:gd name="connsiteY12" fmla="*/ 690283 h 1086091"/>
              <a:gd name="connsiteX13" fmla="*/ 691776 w 754529"/>
              <a:gd name="connsiteY13" fmla="*/ 636494 h 1086091"/>
              <a:gd name="connsiteX14" fmla="*/ 709705 w 754529"/>
              <a:gd name="connsiteY14" fmla="*/ 546847 h 1086091"/>
              <a:gd name="connsiteX15" fmla="*/ 745564 w 754529"/>
              <a:gd name="connsiteY15" fmla="*/ 519953 h 1086091"/>
              <a:gd name="connsiteX16" fmla="*/ 754529 w 754529"/>
              <a:gd name="connsiteY16" fmla="*/ 493059 h 1086091"/>
              <a:gd name="connsiteX17" fmla="*/ 745564 w 754529"/>
              <a:gd name="connsiteY17" fmla="*/ 466165 h 1086091"/>
              <a:gd name="connsiteX18" fmla="*/ 745564 w 754529"/>
              <a:gd name="connsiteY18" fmla="*/ 457200 h 1086091"/>
              <a:gd name="connsiteX19" fmla="*/ 682811 w 754529"/>
              <a:gd name="connsiteY19" fmla="*/ 403412 h 1086091"/>
              <a:gd name="connsiteX20" fmla="*/ 629023 w 754529"/>
              <a:gd name="connsiteY20" fmla="*/ 340659 h 1086091"/>
              <a:gd name="connsiteX21" fmla="*/ 620058 w 754529"/>
              <a:gd name="connsiteY21" fmla="*/ 313765 h 1086091"/>
              <a:gd name="connsiteX22" fmla="*/ 602129 w 754529"/>
              <a:gd name="connsiteY22" fmla="*/ 268941 h 1086091"/>
              <a:gd name="connsiteX23" fmla="*/ 593164 w 754529"/>
              <a:gd name="connsiteY23" fmla="*/ 98612 h 1086091"/>
              <a:gd name="connsiteX24" fmla="*/ 557305 w 754529"/>
              <a:gd name="connsiteY24" fmla="*/ 89647 h 1086091"/>
              <a:gd name="connsiteX25" fmla="*/ 548341 w 754529"/>
              <a:gd name="connsiteY25" fmla="*/ 62753 h 1086091"/>
              <a:gd name="connsiteX26" fmla="*/ 566270 w 754529"/>
              <a:gd name="connsiteY26" fmla="*/ 35859 h 1086091"/>
              <a:gd name="connsiteX27" fmla="*/ 548341 w 754529"/>
              <a:gd name="connsiteY27" fmla="*/ 71718 h 1086091"/>
              <a:gd name="connsiteX28" fmla="*/ 503517 w 754529"/>
              <a:gd name="connsiteY28" fmla="*/ 44824 h 1086091"/>
              <a:gd name="connsiteX29" fmla="*/ 476623 w 754529"/>
              <a:gd name="connsiteY29" fmla="*/ 35859 h 1086091"/>
              <a:gd name="connsiteX30" fmla="*/ 431800 w 754529"/>
              <a:gd name="connsiteY30" fmla="*/ 17930 h 1086091"/>
              <a:gd name="connsiteX31" fmla="*/ 395941 w 754529"/>
              <a:gd name="connsiteY31" fmla="*/ 0 h 1086091"/>
              <a:gd name="connsiteX32" fmla="*/ 369047 w 754529"/>
              <a:gd name="connsiteY32" fmla="*/ 17930 h 1086091"/>
              <a:gd name="connsiteX33" fmla="*/ 333188 w 754529"/>
              <a:gd name="connsiteY33" fmla="*/ 62753 h 1086091"/>
              <a:gd name="connsiteX34" fmla="*/ 324223 w 754529"/>
              <a:gd name="connsiteY34" fmla="*/ 80683 h 1086091"/>
              <a:gd name="connsiteX35" fmla="*/ 333188 w 754529"/>
              <a:gd name="connsiteY35" fmla="*/ 125506 h 1086091"/>
              <a:gd name="connsiteX36" fmla="*/ 342153 w 754529"/>
              <a:gd name="connsiteY36" fmla="*/ 197224 h 1086091"/>
              <a:gd name="connsiteX37" fmla="*/ 351117 w 754529"/>
              <a:gd name="connsiteY37" fmla="*/ 233083 h 1086091"/>
              <a:gd name="connsiteX38" fmla="*/ 395941 w 754529"/>
              <a:gd name="connsiteY38" fmla="*/ 268941 h 1086091"/>
              <a:gd name="connsiteX39" fmla="*/ 395941 w 754529"/>
              <a:gd name="connsiteY39" fmla="*/ 295836 h 1086091"/>
              <a:gd name="connsiteX40" fmla="*/ 378011 w 754529"/>
              <a:gd name="connsiteY40" fmla="*/ 322730 h 1086091"/>
              <a:gd name="connsiteX41" fmla="*/ 315258 w 754529"/>
              <a:gd name="connsiteY41" fmla="*/ 376518 h 1086091"/>
              <a:gd name="connsiteX42" fmla="*/ 342153 w 754529"/>
              <a:gd name="connsiteY42" fmla="*/ 457200 h 1086091"/>
              <a:gd name="connsiteX43" fmla="*/ 386976 w 754529"/>
              <a:gd name="connsiteY43" fmla="*/ 537883 h 1086091"/>
              <a:gd name="connsiteX44" fmla="*/ 395941 w 754529"/>
              <a:gd name="connsiteY44" fmla="*/ 600636 h 1086091"/>
              <a:gd name="connsiteX45" fmla="*/ 404905 w 754529"/>
              <a:gd name="connsiteY45" fmla="*/ 654424 h 1086091"/>
              <a:gd name="connsiteX46" fmla="*/ 315258 w 754529"/>
              <a:gd name="connsiteY46" fmla="*/ 708212 h 1086091"/>
              <a:gd name="connsiteX47" fmla="*/ 243541 w 754529"/>
              <a:gd name="connsiteY47" fmla="*/ 753036 h 1086091"/>
              <a:gd name="connsiteX48" fmla="*/ 180788 w 754529"/>
              <a:gd name="connsiteY48" fmla="*/ 788894 h 1086091"/>
              <a:gd name="connsiteX49" fmla="*/ 135964 w 754529"/>
              <a:gd name="connsiteY49" fmla="*/ 824753 h 1086091"/>
              <a:gd name="connsiteX50" fmla="*/ 109070 w 754529"/>
              <a:gd name="connsiteY50" fmla="*/ 833718 h 1086091"/>
              <a:gd name="connsiteX51" fmla="*/ 82176 w 754529"/>
              <a:gd name="connsiteY51" fmla="*/ 851647 h 1086091"/>
              <a:gd name="connsiteX52" fmla="*/ 55282 w 754529"/>
              <a:gd name="connsiteY52" fmla="*/ 860612 h 1086091"/>
              <a:gd name="connsiteX53" fmla="*/ 28388 w 754529"/>
              <a:gd name="connsiteY53" fmla="*/ 878541 h 1086091"/>
              <a:gd name="connsiteX54" fmla="*/ 37353 w 754529"/>
              <a:gd name="connsiteY54" fmla="*/ 887506 h 1086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754529" h="1086091">
                <a:moveTo>
                  <a:pt x="37353" y="887506"/>
                </a:moveTo>
                <a:cubicBezTo>
                  <a:pt x="74706" y="914400"/>
                  <a:pt x="160133" y="1086091"/>
                  <a:pt x="252505" y="1039906"/>
                </a:cubicBezTo>
                <a:cubicBezTo>
                  <a:pt x="294994" y="1018662"/>
                  <a:pt x="262734" y="1021977"/>
                  <a:pt x="297329" y="1021977"/>
                </a:cubicBezTo>
                <a:cubicBezTo>
                  <a:pt x="309282" y="1007036"/>
                  <a:pt x="323047" y="993379"/>
                  <a:pt x="333188" y="977153"/>
                </a:cubicBezTo>
                <a:cubicBezTo>
                  <a:pt x="338196" y="969140"/>
                  <a:pt x="338431" y="958945"/>
                  <a:pt x="342153" y="950259"/>
                </a:cubicBezTo>
                <a:cubicBezTo>
                  <a:pt x="347417" y="937976"/>
                  <a:pt x="352315" y="925275"/>
                  <a:pt x="360082" y="914400"/>
                </a:cubicBezTo>
                <a:cubicBezTo>
                  <a:pt x="393128" y="868135"/>
                  <a:pt x="381190" y="908043"/>
                  <a:pt x="404905" y="860612"/>
                </a:cubicBezTo>
                <a:cubicBezTo>
                  <a:pt x="426999" y="816424"/>
                  <a:pt x="397543" y="849645"/>
                  <a:pt x="431800" y="806824"/>
                </a:cubicBezTo>
                <a:cubicBezTo>
                  <a:pt x="437080" y="800224"/>
                  <a:pt x="449729" y="788894"/>
                  <a:pt x="449729" y="788894"/>
                </a:cubicBezTo>
                <a:cubicBezTo>
                  <a:pt x="464670" y="779929"/>
                  <a:pt x="479256" y="770344"/>
                  <a:pt x="494553" y="762000"/>
                </a:cubicBezTo>
                <a:cubicBezTo>
                  <a:pt x="512151" y="752401"/>
                  <a:pt x="531152" y="745419"/>
                  <a:pt x="548341" y="735106"/>
                </a:cubicBezTo>
                <a:cubicBezTo>
                  <a:pt x="561153" y="727419"/>
                  <a:pt x="570836" y="714894"/>
                  <a:pt x="584200" y="708212"/>
                </a:cubicBezTo>
                <a:cubicBezTo>
                  <a:pt x="601104" y="699760"/>
                  <a:pt x="637988" y="690283"/>
                  <a:pt x="637988" y="690283"/>
                </a:cubicBezTo>
                <a:cubicBezTo>
                  <a:pt x="660775" y="675091"/>
                  <a:pt x="681352" y="665682"/>
                  <a:pt x="691776" y="636494"/>
                </a:cubicBezTo>
                <a:cubicBezTo>
                  <a:pt x="702025" y="607795"/>
                  <a:pt x="696935" y="574516"/>
                  <a:pt x="709705" y="546847"/>
                </a:cubicBezTo>
                <a:cubicBezTo>
                  <a:pt x="715966" y="533281"/>
                  <a:pt x="733611" y="528918"/>
                  <a:pt x="745564" y="519953"/>
                </a:cubicBezTo>
                <a:cubicBezTo>
                  <a:pt x="748552" y="510988"/>
                  <a:pt x="754529" y="502509"/>
                  <a:pt x="754529" y="493059"/>
                </a:cubicBezTo>
                <a:cubicBezTo>
                  <a:pt x="754529" y="483609"/>
                  <a:pt x="747856" y="475332"/>
                  <a:pt x="745564" y="466165"/>
                </a:cubicBezTo>
                <a:cubicBezTo>
                  <a:pt x="744839" y="463266"/>
                  <a:pt x="745564" y="460188"/>
                  <a:pt x="745564" y="457200"/>
                </a:cubicBezTo>
                <a:cubicBezTo>
                  <a:pt x="717221" y="435943"/>
                  <a:pt x="705286" y="429633"/>
                  <a:pt x="682811" y="403412"/>
                </a:cubicBezTo>
                <a:cubicBezTo>
                  <a:pt x="613810" y="322910"/>
                  <a:pt x="695757" y="407393"/>
                  <a:pt x="629023" y="340659"/>
                </a:cubicBezTo>
                <a:cubicBezTo>
                  <a:pt x="626035" y="331694"/>
                  <a:pt x="622654" y="322851"/>
                  <a:pt x="620058" y="313765"/>
                </a:cubicBezTo>
                <a:cubicBezTo>
                  <a:pt x="608070" y="271807"/>
                  <a:pt x="620492" y="287304"/>
                  <a:pt x="602129" y="268941"/>
                </a:cubicBezTo>
                <a:cubicBezTo>
                  <a:pt x="599141" y="212165"/>
                  <a:pt x="606953" y="153769"/>
                  <a:pt x="593164" y="98612"/>
                </a:cubicBezTo>
                <a:cubicBezTo>
                  <a:pt x="590176" y="86659"/>
                  <a:pt x="566926" y="97344"/>
                  <a:pt x="557305" y="89647"/>
                </a:cubicBezTo>
                <a:cubicBezTo>
                  <a:pt x="549926" y="83744"/>
                  <a:pt x="551329" y="71718"/>
                  <a:pt x="548341" y="62753"/>
                </a:cubicBezTo>
                <a:cubicBezTo>
                  <a:pt x="558250" y="33024"/>
                  <a:pt x="547855" y="35859"/>
                  <a:pt x="566270" y="35859"/>
                </a:cubicBezTo>
                <a:cubicBezTo>
                  <a:pt x="560294" y="47812"/>
                  <a:pt x="559800" y="64842"/>
                  <a:pt x="548341" y="71718"/>
                </a:cubicBezTo>
                <a:lnTo>
                  <a:pt x="503517" y="44824"/>
                </a:lnTo>
                <a:cubicBezTo>
                  <a:pt x="495414" y="39962"/>
                  <a:pt x="485471" y="39177"/>
                  <a:pt x="476623" y="35859"/>
                </a:cubicBezTo>
                <a:cubicBezTo>
                  <a:pt x="461556" y="30209"/>
                  <a:pt x="446867" y="23580"/>
                  <a:pt x="431800" y="17930"/>
                </a:cubicBezTo>
                <a:cubicBezTo>
                  <a:pt x="398836" y="5569"/>
                  <a:pt x="412508" y="16569"/>
                  <a:pt x="395941" y="0"/>
                </a:cubicBezTo>
                <a:cubicBezTo>
                  <a:pt x="386976" y="5977"/>
                  <a:pt x="377460" y="11199"/>
                  <a:pt x="369047" y="17930"/>
                </a:cubicBezTo>
                <a:cubicBezTo>
                  <a:pt x="352804" y="30924"/>
                  <a:pt x="343943" y="44828"/>
                  <a:pt x="333188" y="62753"/>
                </a:cubicBezTo>
                <a:cubicBezTo>
                  <a:pt x="329750" y="68483"/>
                  <a:pt x="327211" y="74706"/>
                  <a:pt x="324223" y="80683"/>
                </a:cubicBezTo>
                <a:cubicBezTo>
                  <a:pt x="327211" y="95624"/>
                  <a:pt x="330871" y="110446"/>
                  <a:pt x="333188" y="125506"/>
                </a:cubicBezTo>
                <a:cubicBezTo>
                  <a:pt x="336851" y="149318"/>
                  <a:pt x="337843" y="173521"/>
                  <a:pt x="342153" y="197224"/>
                </a:cubicBezTo>
                <a:cubicBezTo>
                  <a:pt x="352062" y="251725"/>
                  <a:pt x="351117" y="206835"/>
                  <a:pt x="351117" y="233083"/>
                </a:cubicBezTo>
                <a:cubicBezTo>
                  <a:pt x="358397" y="237936"/>
                  <a:pt x="391296" y="257329"/>
                  <a:pt x="395941" y="268941"/>
                </a:cubicBezTo>
                <a:cubicBezTo>
                  <a:pt x="399271" y="277265"/>
                  <a:pt x="395941" y="286871"/>
                  <a:pt x="395941" y="295836"/>
                </a:cubicBezTo>
                <a:cubicBezTo>
                  <a:pt x="389964" y="304801"/>
                  <a:pt x="386120" y="315635"/>
                  <a:pt x="378011" y="322730"/>
                </a:cubicBezTo>
                <a:cubicBezTo>
                  <a:pt x="307673" y="384274"/>
                  <a:pt x="337268" y="332499"/>
                  <a:pt x="315258" y="376518"/>
                </a:cubicBezTo>
                <a:cubicBezTo>
                  <a:pt x="324223" y="403412"/>
                  <a:pt x="326428" y="433612"/>
                  <a:pt x="342153" y="457200"/>
                </a:cubicBezTo>
                <a:cubicBezTo>
                  <a:pt x="383253" y="518851"/>
                  <a:pt x="371197" y="490546"/>
                  <a:pt x="386976" y="537883"/>
                </a:cubicBezTo>
                <a:cubicBezTo>
                  <a:pt x="389964" y="558801"/>
                  <a:pt x="392728" y="579752"/>
                  <a:pt x="395941" y="600636"/>
                </a:cubicBezTo>
                <a:cubicBezTo>
                  <a:pt x="398705" y="618601"/>
                  <a:pt x="404905" y="654424"/>
                  <a:pt x="404905" y="654424"/>
                </a:cubicBezTo>
                <a:cubicBezTo>
                  <a:pt x="302948" y="705403"/>
                  <a:pt x="393096" y="656319"/>
                  <a:pt x="315258" y="708212"/>
                </a:cubicBezTo>
                <a:cubicBezTo>
                  <a:pt x="291802" y="723850"/>
                  <a:pt x="263475" y="733102"/>
                  <a:pt x="243541" y="753036"/>
                </a:cubicBezTo>
                <a:cubicBezTo>
                  <a:pt x="207935" y="788642"/>
                  <a:pt x="228946" y="776855"/>
                  <a:pt x="180788" y="788894"/>
                </a:cubicBezTo>
                <a:cubicBezTo>
                  <a:pt x="164111" y="805571"/>
                  <a:pt x="158583" y="813444"/>
                  <a:pt x="135964" y="824753"/>
                </a:cubicBezTo>
                <a:cubicBezTo>
                  <a:pt x="127512" y="828979"/>
                  <a:pt x="117522" y="829492"/>
                  <a:pt x="109070" y="833718"/>
                </a:cubicBezTo>
                <a:cubicBezTo>
                  <a:pt x="99433" y="838536"/>
                  <a:pt x="91813" y="846829"/>
                  <a:pt x="82176" y="851647"/>
                </a:cubicBezTo>
                <a:cubicBezTo>
                  <a:pt x="73724" y="855873"/>
                  <a:pt x="63734" y="856386"/>
                  <a:pt x="55282" y="860612"/>
                </a:cubicBezTo>
                <a:cubicBezTo>
                  <a:pt x="45645" y="865430"/>
                  <a:pt x="39162" y="878541"/>
                  <a:pt x="28388" y="878541"/>
                </a:cubicBezTo>
                <a:cubicBezTo>
                  <a:pt x="21706" y="878541"/>
                  <a:pt x="0" y="860612"/>
                  <a:pt x="37353" y="887506"/>
                </a:cubicBez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orme libre 8"/>
          <p:cNvSpPr/>
          <p:nvPr/>
        </p:nvSpPr>
        <p:spPr>
          <a:xfrm>
            <a:off x="1739153" y="421341"/>
            <a:ext cx="3514165" cy="4320988"/>
          </a:xfrm>
          <a:custGeom>
            <a:avLst/>
            <a:gdLst>
              <a:gd name="connsiteX0" fmla="*/ 2205318 w 3514165"/>
              <a:gd name="connsiteY0" fmla="*/ 1550894 h 4320988"/>
              <a:gd name="connsiteX1" fmla="*/ 2250141 w 3514165"/>
              <a:gd name="connsiteY1" fmla="*/ 1461247 h 4320988"/>
              <a:gd name="connsiteX2" fmla="*/ 2232212 w 3514165"/>
              <a:gd name="connsiteY2" fmla="*/ 1255059 h 4320988"/>
              <a:gd name="connsiteX3" fmla="*/ 2259106 w 3514165"/>
              <a:gd name="connsiteY3" fmla="*/ 1156447 h 4320988"/>
              <a:gd name="connsiteX4" fmla="*/ 2608729 w 3514165"/>
              <a:gd name="connsiteY4" fmla="*/ 1219200 h 4320988"/>
              <a:gd name="connsiteX5" fmla="*/ 2608729 w 3514165"/>
              <a:gd name="connsiteY5" fmla="*/ 1290918 h 4320988"/>
              <a:gd name="connsiteX6" fmla="*/ 2680447 w 3514165"/>
              <a:gd name="connsiteY6" fmla="*/ 1308847 h 4320988"/>
              <a:gd name="connsiteX7" fmla="*/ 2761129 w 3514165"/>
              <a:gd name="connsiteY7" fmla="*/ 1120588 h 4320988"/>
              <a:gd name="connsiteX8" fmla="*/ 2554941 w 3514165"/>
              <a:gd name="connsiteY8" fmla="*/ 224118 h 4320988"/>
              <a:gd name="connsiteX9" fmla="*/ 2698376 w 3514165"/>
              <a:gd name="connsiteY9" fmla="*/ 0 h 4320988"/>
              <a:gd name="connsiteX10" fmla="*/ 2805953 w 3514165"/>
              <a:gd name="connsiteY10" fmla="*/ 44824 h 4320988"/>
              <a:gd name="connsiteX11" fmla="*/ 2922494 w 3514165"/>
              <a:gd name="connsiteY11" fmla="*/ 403412 h 4320988"/>
              <a:gd name="connsiteX12" fmla="*/ 2886635 w 3514165"/>
              <a:gd name="connsiteY12" fmla="*/ 555812 h 4320988"/>
              <a:gd name="connsiteX13" fmla="*/ 3012141 w 3514165"/>
              <a:gd name="connsiteY13" fmla="*/ 824753 h 4320988"/>
              <a:gd name="connsiteX14" fmla="*/ 3245223 w 3514165"/>
              <a:gd name="connsiteY14" fmla="*/ 744071 h 4320988"/>
              <a:gd name="connsiteX15" fmla="*/ 3424518 w 3514165"/>
              <a:gd name="connsiteY15" fmla="*/ 887506 h 4320988"/>
              <a:gd name="connsiteX16" fmla="*/ 3370729 w 3514165"/>
              <a:gd name="connsiteY16" fmla="*/ 932330 h 4320988"/>
              <a:gd name="connsiteX17" fmla="*/ 3370729 w 3514165"/>
              <a:gd name="connsiteY17" fmla="*/ 986118 h 4320988"/>
              <a:gd name="connsiteX18" fmla="*/ 3514165 w 3514165"/>
              <a:gd name="connsiteY18" fmla="*/ 1084730 h 4320988"/>
              <a:gd name="connsiteX19" fmla="*/ 3442447 w 3514165"/>
              <a:gd name="connsiteY19" fmla="*/ 1335741 h 4320988"/>
              <a:gd name="connsiteX20" fmla="*/ 3514165 w 3514165"/>
              <a:gd name="connsiteY20" fmla="*/ 1864659 h 4320988"/>
              <a:gd name="connsiteX21" fmla="*/ 3388659 w 3514165"/>
              <a:gd name="connsiteY21" fmla="*/ 2052918 h 4320988"/>
              <a:gd name="connsiteX22" fmla="*/ 3370729 w 3514165"/>
              <a:gd name="connsiteY22" fmla="*/ 2294965 h 4320988"/>
              <a:gd name="connsiteX23" fmla="*/ 3487271 w 3514165"/>
              <a:gd name="connsiteY23" fmla="*/ 2492188 h 4320988"/>
              <a:gd name="connsiteX24" fmla="*/ 3505200 w 3514165"/>
              <a:gd name="connsiteY24" fmla="*/ 2734235 h 4320988"/>
              <a:gd name="connsiteX25" fmla="*/ 3352800 w 3514165"/>
              <a:gd name="connsiteY25" fmla="*/ 2958353 h 4320988"/>
              <a:gd name="connsiteX26" fmla="*/ 3236259 w 3514165"/>
              <a:gd name="connsiteY26" fmla="*/ 3254188 h 4320988"/>
              <a:gd name="connsiteX27" fmla="*/ 3227294 w 3514165"/>
              <a:gd name="connsiteY27" fmla="*/ 3290047 h 4320988"/>
              <a:gd name="connsiteX28" fmla="*/ 3200400 w 3514165"/>
              <a:gd name="connsiteY28" fmla="*/ 3424518 h 4320988"/>
              <a:gd name="connsiteX29" fmla="*/ 2931459 w 3514165"/>
              <a:gd name="connsiteY29" fmla="*/ 3209365 h 4320988"/>
              <a:gd name="connsiteX30" fmla="*/ 2805953 w 3514165"/>
              <a:gd name="connsiteY30" fmla="*/ 3272118 h 4320988"/>
              <a:gd name="connsiteX31" fmla="*/ 2635623 w 3514165"/>
              <a:gd name="connsiteY31" fmla="*/ 3101788 h 4320988"/>
              <a:gd name="connsiteX32" fmla="*/ 2501153 w 3514165"/>
              <a:gd name="connsiteY32" fmla="*/ 3137647 h 4320988"/>
              <a:gd name="connsiteX33" fmla="*/ 2196353 w 3514165"/>
              <a:gd name="connsiteY33" fmla="*/ 3182471 h 4320988"/>
              <a:gd name="connsiteX34" fmla="*/ 1846729 w 3514165"/>
              <a:gd name="connsiteY34" fmla="*/ 2976283 h 4320988"/>
              <a:gd name="connsiteX35" fmla="*/ 1550894 w 3514165"/>
              <a:gd name="connsiteY35" fmla="*/ 2904565 h 4320988"/>
              <a:gd name="connsiteX36" fmla="*/ 1515035 w 3514165"/>
              <a:gd name="connsiteY36" fmla="*/ 2931459 h 4320988"/>
              <a:gd name="connsiteX37" fmla="*/ 1299882 w 3514165"/>
              <a:gd name="connsiteY37" fmla="*/ 3030071 h 4320988"/>
              <a:gd name="connsiteX38" fmla="*/ 1192306 w 3514165"/>
              <a:gd name="connsiteY38" fmla="*/ 3334871 h 4320988"/>
              <a:gd name="connsiteX39" fmla="*/ 1075765 w 3514165"/>
              <a:gd name="connsiteY39" fmla="*/ 3281083 h 4320988"/>
              <a:gd name="connsiteX40" fmla="*/ 1075765 w 3514165"/>
              <a:gd name="connsiteY40" fmla="*/ 3200400 h 4320988"/>
              <a:gd name="connsiteX41" fmla="*/ 251012 w 3514165"/>
              <a:gd name="connsiteY41" fmla="*/ 4213412 h 4320988"/>
              <a:gd name="connsiteX42" fmla="*/ 35859 w 3514165"/>
              <a:gd name="connsiteY42" fmla="*/ 4320988 h 4320988"/>
              <a:gd name="connsiteX43" fmla="*/ 0 w 3514165"/>
              <a:gd name="connsiteY43" fmla="*/ 672353 h 4320988"/>
              <a:gd name="connsiteX44" fmla="*/ 1775012 w 3514165"/>
              <a:gd name="connsiteY44" fmla="*/ 1515035 h 4320988"/>
              <a:gd name="connsiteX45" fmla="*/ 2205318 w 3514165"/>
              <a:gd name="connsiteY45" fmla="*/ 1550894 h 4320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3514165" h="4320988">
                <a:moveTo>
                  <a:pt x="2205318" y="1550894"/>
                </a:moveTo>
                <a:lnTo>
                  <a:pt x="2250141" y="1461247"/>
                </a:lnTo>
                <a:lnTo>
                  <a:pt x="2232212" y="1255059"/>
                </a:lnTo>
                <a:lnTo>
                  <a:pt x="2259106" y="1156447"/>
                </a:lnTo>
                <a:lnTo>
                  <a:pt x="2608729" y="1219200"/>
                </a:lnTo>
                <a:lnTo>
                  <a:pt x="2608729" y="1290918"/>
                </a:lnTo>
                <a:lnTo>
                  <a:pt x="2680447" y="1308847"/>
                </a:lnTo>
                <a:lnTo>
                  <a:pt x="2761129" y="1120588"/>
                </a:lnTo>
                <a:lnTo>
                  <a:pt x="2554941" y="224118"/>
                </a:lnTo>
                <a:lnTo>
                  <a:pt x="2698376" y="0"/>
                </a:lnTo>
                <a:lnTo>
                  <a:pt x="2805953" y="44824"/>
                </a:lnTo>
                <a:lnTo>
                  <a:pt x="2922494" y="403412"/>
                </a:lnTo>
                <a:lnTo>
                  <a:pt x="2886635" y="555812"/>
                </a:lnTo>
                <a:lnTo>
                  <a:pt x="3012141" y="824753"/>
                </a:lnTo>
                <a:lnTo>
                  <a:pt x="3245223" y="744071"/>
                </a:lnTo>
                <a:lnTo>
                  <a:pt x="3424518" y="887506"/>
                </a:lnTo>
                <a:lnTo>
                  <a:pt x="3370729" y="932330"/>
                </a:lnTo>
                <a:lnTo>
                  <a:pt x="3370729" y="986118"/>
                </a:lnTo>
                <a:lnTo>
                  <a:pt x="3514165" y="1084730"/>
                </a:lnTo>
                <a:lnTo>
                  <a:pt x="3442447" y="1335741"/>
                </a:lnTo>
                <a:lnTo>
                  <a:pt x="3514165" y="1864659"/>
                </a:lnTo>
                <a:lnTo>
                  <a:pt x="3388659" y="2052918"/>
                </a:lnTo>
                <a:lnTo>
                  <a:pt x="3370729" y="2294965"/>
                </a:lnTo>
                <a:lnTo>
                  <a:pt x="3487271" y="2492188"/>
                </a:lnTo>
                <a:lnTo>
                  <a:pt x="3505200" y="2734235"/>
                </a:lnTo>
                <a:lnTo>
                  <a:pt x="3352800" y="2958353"/>
                </a:lnTo>
                <a:cubicBezTo>
                  <a:pt x="3313953" y="3056965"/>
                  <a:pt x="3274674" y="3155407"/>
                  <a:pt x="3236259" y="3254188"/>
                </a:cubicBezTo>
                <a:cubicBezTo>
                  <a:pt x="3226349" y="3279671"/>
                  <a:pt x="3227294" y="3272976"/>
                  <a:pt x="3227294" y="3290047"/>
                </a:cubicBezTo>
                <a:lnTo>
                  <a:pt x="3200400" y="3424518"/>
                </a:lnTo>
                <a:lnTo>
                  <a:pt x="2931459" y="3209365"/>
                </a:lnTo>
                <a:lnTo>
                  <a:pt x="2805953" y="3272118"/>
                </a:lnTo>
                <a:lnTo>
                  <a:pt x="2635623" y="3101788"/>
                </a:lnTo>
                <a:lnTo>
                  <a:pt x="2501153" y="3137647"/>
                </a:lnTo>
                <a:cubicBezTo>
                  <a:pt x="2190399" y="3165066"/>
                  <a:pt x="2196353" y="3062546"/>
                  <a:pt x="2196353" y="3182471"/>
                </a:cubicBezTo>
                <a:cubicBezTo>
                  <a:pt x="1850112" y="2954680"/>
                  <a:pt x="1916481" y="2836779"/>
                  <a:pt x="1846729" y="2976283"/>
                </a:cubicBezTo>
                <a:cubicBezTo>
                  <a:pt x="1748117" y="2952377"/>
                  <a:pt x="1650593" y="2923427"/>
                  <a:pt x="1550894" y="2904565"/>
                </a:cubicBezTo>
                <a:cubicBezTo>
                  <a:pt x="1509237" y="2896684"/>
                  <a:pt x="1515035" y="2910083"/>
                  <a:pt x="1515035" y="2931459"/>
                </a:cubicBezTo>
                <a:lnTo>
                  <a:pt x="1299882" y="3030071"/>
                </a:lnTo>
                <a:lnTo>
                  <a:pt x="1192306" y="3334871"/>
                </a:lnTo>
                <a:lnTo>
                  <a:pt x="1075765" y="3281083"/>
                </a:lnTo>
                <a:lnTo>
                  <a:pt x="1075765" y="3200400"/>
                </a:lnTo>
                <a:lnTo>
                  <a:pt x="251012" y="4213412"/>
                </a:lnTo>
                <a:lnTo>
                  <a:pt x="35859" y="4320988"/>
                </a:lnTo>
                <a:lnTo>
                  <a:pt x="0" y="672353"/>
                </a:lnTo>
                <a:lnTo>
                  <a:pt x="1775012" y="1515035"/>
                </a:lnTo>
                <a:lnTo>
                  <a:pt x="2205318" y="1550894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orme libre 4"/>
          <p:cNvSpPr/>
          <p:nvPr/>
        </p:nvSpPr>
        <p:spPr>
          <a:xfrm>
            <a:off x="4679576" y="2384612"/>
            <a:ext cx="215153" cy="215153"/>
          </a:xfrm>
          <a:custGeom>
            <a:avLst/>
            <a:gdLst>
              <a:gd name="connsiteX0" fmla="*/ 0 w 215153"/>
              <a:gd name="connsiteY0" fmla="*/ 71717 h 215153"/>
              <a:gd name="connsiteX1" fmla="*/ 134471 w 215153"/>
              <a:gd name="connsiteY1" fmla="*/ 215153 h 215153"/>
              <a:gd name="connsiteX2" fmla="*/ 215153 w 215153"/>
              <a:gd name="connsiteY2" fmla="*/ 197223 h 215153"/>
              <a:gd name="connsiteX3" fmla="*/ 215153 w 215153"/>
              <a:gd name="connsiteY3" fmla="*/ 0 h 215153"/>
              <a:gd name="connsiteX4" fmla="*/ 0 w 215153"/>
              <a:gd name="connsiteY4" fmla="*/ 71717 h 215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5153" h="215153">
                <a:moveTo>
                  <a:pt x="0" y="71717"/>
                </a:moveTo>
                <a:lnTo>
                  <a:pt x="134471" y="215153"/>
                </a:lnTo>
                <a:lnTo>
                  <a:pt x="215153" y="197223"/>
                </a:lnTo>
                <a:lnTo>
                  <a:pt x="215153" y="0"/>
                </a:lnTo>
                <a:lnTo>
                  <a:pt x="0" y="71717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orme libre 5"/>
          <p:cNvSpPr/>
          <p:nvPr/>
        </p:nvSpPr>
        <p:spPr>
          <a:xfrm>
            <a:off x="1555376" y="660400"/>
            <a:ext cx="3215342" cy="4315012"/>
          </a:xfrm>
          <a:custGeom>
            <a:avLst/>
            <a:gdLst>
              <a:gd name="connsiteX0" fmla="*/ 201706 w 3215342"/>
              <a:gd name="connsiteY0" fmla="*/ 567765 h 4315012"/>
              <a:gd name="connsiteX1" fmla="*/ 291353 w 3215342"/>
              <a:gd name="connsiteY1" fmla="*/ 496047 h 4315012"/>
              <a:gd name="connsiteX2" fmla="*/ 1949824 w 3215342"/>
              <a:gd name="connsiteY2" fmla="*/ 1267012 h 4315012"/>
              <a:gd name="connsiteX3" fmla="*/ 2675965 w 3215342"/>
              <a:gd name="connsiteY3" fmla="*/ 1284941 h 4315012"/>
              <a:gd name="connsiteX4" fmla="*/ 3043518 w 3215342"/>
              <a:gd name="connsiteY4" fmla="*/ 1347694 h 4315012"/>
              <a:gd name="connsiteX5" fmla="*/ 3133165 w 3215342"/>
              <a:gd name="connsiteY5" fmla="*/ 1607671 h 4315012"/>
              <a:gd name="connsiteX6" fmla="*/ 3088342 w 3215342"/>
              <a:gd name="connsiteY6" fmla="*/ 1903506 h 4315012"/>
              <a:gd name="connsiteX7" fmla="*/ 3204883 w 3215342"/>
              <a:gd name="connsiteY7" fmla="*/ 1939365 h 4315012"/>
              <a:gd name="connsiteX8" fmla="*/ 3151095 w 3215342"/>
              <a:gd name="connsiteY8" fmla="*/ 2199341 h 4315012"/>
              <a:gd name="connsiteX9" fmla="*/ 3070412 w 3215342"/>
              <a:gd name="connsiteY9" fmla="*/ 2253129 h 4315012"/>
              <a:gd name="connsiteX10" fmla="*/ 3151095 w 3215342"/>
              <a:gd name="connsiteY10" fmla="*/ 2468282 h 4315012"/>
              <a:gd name="connsiteX11" fmla="*/ 3070412 w 3215342"/>
              <a:gd name="connsiteY11" fmla="*/ 2638612 h 4315012"/>
              <a:gd name="connsiteX12" fmla="*/ 2980765 w 3215342"/>
              <a:gd name="connsiteY12" fmla="*/ 2638612 h 4315012"/>
              <a:gd name="connsiteX13" fmla="*/ 2900083 w 3215342"/>
              <a:gd name="connsiteY13" fmla="*/ 2468282 h 4315012"/>
              <a:gd name="connsiteX14" fmla="*/ 2801471 w 3215342"/>
              <a:gd name="connsiteY14" fmla="*/ 2423459 h 4315012"/>
              <a:gd name="connsiteX15" fmla="*/ 2667000 w 3215342"/>
              <a:gd name="connsiteY15" fmla="*/ 2423459 h 4315012"/>
              <a:gd name="connsiteX16" fmla="*/ 2523565 w 3215342"/>
              <a:gd name="connsiteY16" fmla="*/ 2423459 h 4315012"/>
              <a:gd name="connsiteX17" fmla="*/ 2317377 w 3215342"/>
              <a:gd name="connsiteY17" fmla="*/ 2566894 h 4315012"/>
              <a:gd name="connsiteX18" fmla="*/ 2093259 w 3215342"/>
              <a:gd name="connsiteY18" fmla="*/ 2575859 h 4315012"/>
              <a:gd name="connsiteX19" fmla="*/ 1994648 w 3215342"/>
              <a:gd name="connsiteY19" fmla="*/ 2540000 h 4315012"/>
              <a:gd name="connsiteX20" fmla="*/ 1519518 w 3215342"/>
              <a:gd name="connsiteY20" fmla="*/ 2773082 h 4315012"/>
              <a:gd name="connsiteX21" fmla="*/ 1376083 w 3215342"/>
              <a:gd name="connsiteY21" fmla="*/ 3050988 h 4315012"/>
              <a:gd name="connsiteX22" fmla="*/ 1277471 w 3215342"/>
              <a:gd name="connsiteY22" fmla="*/ 3050988 h 4315012"/>
              <a:gd name="connsiteX23" fmla="*/ 1169895 w 3215342"/>
              <a:gd name="connsiteY23" fmla="*/ 3050988 h 4315012"/>
              <a:gd name="connsiteX24" fmla="*/ 264459 w 3215342"/>
              <a:gd name="connsiteY24" fmla="*/ 3902635 h 4315012"/>
              <a:gd name="connsiteX25" fmla="*/ 201706 w 3215342"/>
              <a:gd name="connsiteY25" fmla="*/ 567765 h 4315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215342" h="4315012">
                <a:moveTo>
                  <a:pt x="201706" y="567765"/>
                </a:moveTo>
                <a:cubicBezTo>
                  <a:pt x="206188" y="0"/>
                  <a:pt x="0" y="379506"/>
                  <a:pt x="291353" y="496047"/>
                </a:cubicBezTo>
                <a:cubicBezTo>
                  <a:pt x="582706" y="612588"/>
                  <a:pt x="1552389" y="1135530"/>
                  <a:pt x="1949824" y="1267012"/>
                </a:cubicBezTo>
                <a:cubicBezTo>
                  <a:pt x="2347259" y="1398494"/>
                  <a:pt x="2493683" y="1271494"/>
                  <a:pt x="2675965" y="1284941"/>
                </a:cubicBezTo>
                <a:cubicBezTo>
                  <a:pt x="2858247" y="1298388"/>
                  <a:pt x="2967318" y="1293906"/>
                  <a:pt x="3043518" y="1347694"/>
                </a:cubicBezTo>
                <a:cubicBezTo>
                  <a:pt x="3119718" y="1401482"/>
                  <a:pt x="3125694" y="1515036"/>
                  <a:pt x="3133165" y="1607671"/>
                </a:cubicBezTo>
                <a:cubicBezTo>
                  <a:pt x="3140636" y="1700306"/>
                  <a:pt x="3076389" y="1848224"/>
                  <a:pt x="3088342" y="1903506"/>
                </a:cubicBezTo>
                <a:cubicBezTo>
                  <a:pt x="3100295" y="1958788"/>
                  <a:pt x="3194424" y="1890059"/>
                  <a:pt x="3204883" y="1939365"/>
                </a:cubicBezTo>
                <a:cubicBezTo>
                  <a:pt x="3215342" y="1988671"/>
                  <a:pt x="3173507" y="2147047"/>
                  <a:pt x="3151095" y="2199341"/>
                </a:cubicBezTo>
                <a:cubicBezTo>
                  <a:pt x="3128683" y="2251635"/>
                  <a:pt x="3070412" y="2208306"/>
                  <a:pt x="3070412" y="2253129"/>
                </a:cubicBezTo>
                <a:cubicBezTo>
                  <a:pt x="3070412" y="2297952"/>
                  <a:pt x="3151095" y="2404035"/>
                  <a:pt x="3151095" y="2468282"/>
                </a:cubicBezTo>
                <a:cubicBezTo>
                  <a:pt x="3151095" y="2532529"/>
                  <a:pt x="3098800" y="2610224"/>
                  <a:pt x="3070412" y="2638612"/>
                </a:cubicBezTo>
                <a:cubicBezTo>
                  <a:pt x="3042024" y="2667000"/>
                  <a:pt x="3009153" y="2667000"/>
                  <a:pt x="2980765" y="2638612"/>
                </a:cubicBezTo>
                <a:cubicBezTo>
                  <a:pt x="2952377" y="2610224"/>
                  <a:pt x="2929965" y="2504141"/>
                  <a:pt x="2900083" y="2468282"/>
                </a:cubicBezTo>
                <a:cubicBezTo>
                  <a:pt x="2870201" y="2432423"/>
                  <a:pt x="2840318" y="2430930"/>
                  <a:pt x="2801471" y="2423459"/>
                </a:cubicBezTo>
                <a:cubicBezTo>
                  <a:pt x="2762624" y="2415989"/>
                  <a:pt x="2667000" y="2423459"/>
                  <a:pt x="2667000" y="2423459"/>
                </a:cubicBezTo>
                <a:cubicBezTo>
                  <a:pt x="2620682" y="2423459"/>
                  <a:pt x="2581836" y="2399553"/>
                  <a:pt x="2523565" y="2423459"/>
                </a:cubicBezTo>
                <a:cubicBezTo>
                  <a:pt x="2465294" y="2447365"/>
                  <a:pt x="2389095" y="2541494"/>
                  <a:pt x="2317377" y="2566894"/>
                </a:cubicBezTo>
                <a:cubicBezTo>
                  <a:pt x="2245659" y="2592294"/>
                  <a:pt x="2147047" y="2580341"/>
                  <a:pt x="2093259" y="2575859"/>
                </a:cubicBezTo>
                <a:cubicBezTo>
                  <a:pt x="2039471" y="2571377"/>
                  <a:pt x="2090271" y="2507130"/>
                  <a:pt x="1994648" y="2540000"/>
                </a:cubicBezTo>
                <a:cubicBezTo>
                  <a:pt x="1899025" y="2572870"/>
                  <a:pt x="1622612" y="2687917"/>
                  <a:pt x="1519518" y="2773082"/>
                </a:cubicBezTo>
                <a:cubicBezTo>
                  <a:pt x="1416424" y="2858247"/>
                  <a:pt x="1416424" y="3004670"/>
                  <a:pt x="1376083" y="3050988"/>
                </a:cubicBezTo>
                <a:cubicBezTo>
                  <a:pt x="1335742" y="3097306"/>
                  <a:pt x="1277471" y="3050988"/>
                  <a:pt x="1277471" y="3050988"/>
                </a:cubicBezTo>
                <a:cubicBezTo>
                  <a:pt x="1243106" y="3050988"/>
                  <a:pt x="1338730" y="2909047"/>
                  <a:pt x="1169895" y="3050988"/>
                </a:cubicBezTo>
                <a:cubicBezTo>
                  <a:pt x="1001060" y="3192929"/>
                  <a:pt x="424330" y="4315012"/>
                  <a:pt x="264459" y="3902635"/>
                </a:cubicBezTo>
                <a:cubicBezTo>
                  <a:pt x="104588" y="3490259"/>
                  <a:pt x="197224" y="1135530"/>
                  <a:pt x="201706" y="567765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orme libre 12"/>
          <p:cNvSpPr/>
          <p:nvPr/>
        </p:nvSpPr>
        <p:spPr>
          <a:xfrm>
            <a:off x="2084410" y="4417807"/>
            <a:ext cx="461566" cy="254695"/>
          </a:xfrm>
          <a:custGeom>
            <a:avLst/>
            <a:gdLst>
              <a:gd name="connsiteX0" fmla="*/ 85049 w 461566"/>
              <a:gd name="connsiteY0" fmla="*/ 19722 h 254695"/>
              <a:gd name="connsiteX1" fmla="*/ 291237 w 461566"/>
              <a:gd name="connsiteY1" fmla="*/ 55581 h 254695"/>
              <a:gd name="connsiteX2" fmla="*/ 345025 w 461566"/>
              <a:gd name="connsiteY2" fmla="*/ 100405 h 254695"/>
              <a:gd name="connsiteX3" fmla="*/ 371919 w 461566"/>
              <a:gd name="connsiteY3" fmla="*/ 118334 h 254695"/>
              <a:gd name="connsiteX4" fmla="*/ 425708 w 461566"/>
              <a:gd name="connsiteY4" fmla="*/ 145228 h 254695"/>
              <a:gd name="connsiteX5" fmla="*/ 461566 w 461566"/>
              <a:gd name="connsiteY5" fmla="*/ 127299 h 254695"/>
              <a:gd name="connsiteX6" fmla="*/ 461566 w 461566"/>
              <a:gd name="connsiteY6" fmla="*/ 127299 h 254695"/>
              <a:gd name="connsiteX7" fmla="*/ 228484 w 461566"/>
              <a:gd name="connsiteY7" fmla="*/ 234875 h 254695"/>
              <a:gd name="connsiteX8" fmla="*/ 192625 w 461566"/>
              <a:gd name="connsiteY8" fmla="*/ 243840 h 254695"/>
              <a:gd name="connsiteX9" fmla="*/ 147802 w 461566"/>
              <a:gd name="connsiteY9" fmla="*/ 252805 h 254695"/>
              <a:gd name="connsiteX10" fmla="*/ 111943 w 461566"/>
              <a:gd name="connsiteY10" fmla="*/ 234875 h 254695"/>
              <a:gd name="connsiteX11" fmla="*/ 85049 w 461566"/>
              <a:gd name="connsiteY11" fmla="*/ 181087 h 254695"/>
              <a:gd name="connsiteX12" fmla="*/ 102978 w 461566"/>
              <a:gd name="connsiteY12" fmla="*/ 145228 h 254695"/>
              <a:gd name="connsiteX13" fmla="*/ 58155 w 461566"/>
              <a:gd name="connsiteY13" fmla="*/ 136264 h 254695"/>
              <a:gd name="connsiteX14" fmla="*/ 22296 w 461566"/>
              <a:gd name="connsiteY14" fmla="*/ 127299 h 254695"/>
              <a:gd name="connsiteX15" fmla="*/ 40225 w 461566"/>
              <a:gd name="connsiteY15" fmla="*/ 100405 h 254695"/>
              <a:gd name="connsiteX16" fmla="*/ 58155 w 461566"/>
              <a:gd name="connsiteY16" fmla="*/ 55581 h 254695"/>
              <a:gd name="connsiteX17" fmla="*/ 67119 w 461566"/>
              <a:gd name="connsiteY17" fmla="*/ 28687 h 254695"/>
              <a:gd name="connsiteX18" fmla="*/ 85049 w 461566"/>
              <a:gd name="connsiteY18" fmla="*/ 19722 h 254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61566" h="254695">
                <a:moveTo>
                  <a:pt x="85049" y="19722"/>
                </a:moveTo>
                <a:cubicBezTo>
                  <a:pt x="122402" y="24204"/>
                  <a:pt x="223137" y="40448"/>
                  <a:pt x="291237" y="55581"/>
                </a:cubicBezTo>
                <a:cubicBezTo>
                  <a:pt x="340692" y="66571"/>
                  <a:pt x="316491" y="71871"/>
                  <a:pt x="345025" y="100405"/>
                </a:cubicBezTo>
                <a:cubicBezTo>
                  <a:pt x="352643" y="108023"/>
                  <a:pt x="363506" y="111603"/>
                  <a:pt x="371919" y="118334"/>
                </a:cubicBezTo>
                <a:cubicBezTo>
                  <a:pt x="408249" y="147398"/>
                  <a:pt x="367527" y="130684"/>
                  <a:pt x="425708" y="145228"/>
                </a:cubicBezTo>
                <a:cubicBezTo>
                  <a:pt x="455088" y="125642"/>
                  <a:pt x="441828" y="127299"/>
                  <a:pt x="461566" y="127299"/>
                </a:cubicBezTo>
                <a:lnTo>
                  <a:pt x="461566" y="127299"/>
                </a:lnTo>
                <a:cubicBezTo>
                  <a:pt x="383872" y="163158"/>
                  <a:pt x="311499" y="214121"/>
                  <a:pt x="228484" y="234875"/>
                </a:cubicBezTo>
                <a:cubicBezTo>
                  <a:pt x="216531" y="237863"/>
                  <a:pt x="204472" y="240455"/>
                  <a:pt x="192625" y="243840"/>
                </a:cubicBezTo>
                <a:cubicBezTo>
                  <a:pt x="154634" y="254695"/>
                  <a:pt x="178613" y="252805"/>
                  <a:pt x="147802" y="252805"/>
                </a:cubicBezTo>
                <a:cubicBezTo>
                  <a:pt x="135849" y="246828"/>
                  <a:pt x="122209" y="243430"/>
                  <a:pt x="111943" y="234875"/>
                </a:cubicBezTo>
                <a:cubicBezTo>
                  <a:pt x="95902" y="221508"/>
                  <a:pt x="91168" y="199442"/>
                  <a:pt x="85049" y="181087"/>
                </a:cubicBezTo>
                <a:lnTo>
                  <a:pt x="102978" y="145228"/>
                </a:lnTo>
                <a:cubicBezTo>
                  <a:pt x="88037" y="142240"/>
                  <a:pt x="73029" y="139569"/>
                  <a:pt x="58155" y="136264"/>
                </a:cubicBezTo>
                <a:cubicBezTo>
                  <a:pt x="46127" y="133591"/>
                  <a:pt x="29688" y="137156"/>
                  <a:pt x="22296" y="127299"/>
                </a:cubicBezTo>
                <a:cubicBezTo>
                  <a:pt x="0" y="97570"/>
                  <a:pt x="31995" y="100405"/>
                  <a:pt x="40225" y="100405"/>
                </a:cubicBezTo>
                <a:cubicBezTo>
                  <a:pt x="46202" y="85464"/>
                  <a:pt x="52505" y="70649"/>
                  <a:pt x="58155" y="55581"/>
                </a:cubicBezTo>
                <a:cubicBezTo>
                  <a:pt x="61473" y="46733"/>
                  <a:pt x="61070" y="35946"/>
                  <a:pt x="67119" y="28687"/>
                </a:cubicBezTo>
                <a:cubicBezTo>
                  <a:pt x="91025" y="0"/>
                  <a:pt x="47696" y="15240"/>
                  <a:pt x="85049" y="19722"/>
                </a:cubicBez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3714744" y="214290"/>
            <a:ext cx="785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Ramallah</a:t>
            </a:r>
            <a:endParaRPr lang="fr-FR" sz="1100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4071934" y="3929066"/>
            <a:ext cx="785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Bethléem</a:t>
            </a:r>
            <a:endParaRPr lang="fr-FR" sz="1100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4857752" y="2428868"/>
            <a:ext cx="9286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Vieille ville</a:t>
            </a:r>
            <a:endParaRPr lang="fr-FR" sz="1100" b="1" dirty="0"/>
          </a:p>
        </p:txBody>
      </p:sp>
      <p:sp>
        <p:nvSpPr>
          <p:cNvPr id="18" name="ZoneTexte 17"/>
          <p:cNvSpPr txBox="1"/>
          <p:nvPr/>
        </p:nvSpPr>
        <p:spPr>
          <a:xfrm>
            <a:off x="4929190" y="2071678"/>
            <a:ext cx="12858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Jérusalem-Ouest</a:t>
            </a:r>
            <a:endParaRPr lang="fr-FR" sz="11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2152632" y="2733668"/>
            <a:ext cx="10715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Jérusalem-Est</a:t>
            </a:r>
            <a:endParaRPr lang="fr-FR" sz="1100" b="1" dirty="0"/>
          </a:p>
        </p:txBody>
      </p:sp>
      <p:sp>
        <p:nvSpPr>
          <p:cNvPr id="20" name="Rectangle 19"/>
          <p:cNvSpPr/>
          <p:nvPr/>
        </p:nvSpPr>
        <p:spPr>
          <a:xfrm>
            <a:off x="7500958" y="571480"/>
            <a:ext cx="357190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7858116" y="571480"/>
            <a:ext cx="12858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Israël en 1949</a:t>
            </a:r>
            <a:endParaRPr lang="fr-FR" sz="1100" b="1" dirty="0"/>
          </a:p>
        </p:txBody>
      </p:sp>
      <p:sp>
        <p:nvSpPr>
          <p:cNvPr id="22" name="Rectangle 21"/>
          <p:cNvSpPr/>
          <p:nvPr/>
        </p:nvSpPr>
        <p:spPr>
          <a:xfrm>
            <a:off x="7500958" y="1071546"/>
            <a:ext cx="357190" cy="21431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7858116" y="928670"/>
            <a:ext cx="12858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Extension-annexion à l’issue de la guerre des Six Jours </a:t>
            </a:r>
            <a:endParaRPr lang="fr-FR" sz="1100" b="1" dirty="0"/>
          </a:p>
        </p:txBody>
      </p:sp>
      <p:sp>
        <p:nvSpPr>
          <p:cNvPr id="24" name="Rectangle 23"/>
          <p:cNvSpPr/>
          <p:nvPr/>
        </p:nvSpPr>
        <p:spPr>
          <a:xfrm>
            <a:off x="7500958" y="1837315"/>
            <a:ext cx="357190" cy="21431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/>
          <p:cNvSpPr txBox="1"/>
          <p:nvPr/>
        </p:nvSpPr>
        <p:spPr>
          <a:xfrm>
            <a:off x="7858116" y="1723099"/>
            <a:ext cx="1285884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Zone incorporée de fait à la Jérusalem israélienne par le mur de séparation et  les  colonies -implantations</a:t>
            </a:r>
            <a:endParaRPr lang="fr-FR" sz="1100" b="1" dirty="0"/>
          </a:p>
        </p:txBody>
      </p:sp>
      <p:sp>
        <p:nvSpPr>
          <p:cNvPr id="26" name="Rectangle 25"/>
          <p:cNvSpPr/>
          <p:nvPr/>
        </p:nvSpPr>
        <p:spPr>
          <a:xfrm>
            <a:off x="7500958" y="3043150"/>
            <a:ext cx="357190" cy="21431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ZoneTexte 26"/>
          <p:cNvSpPr txBox="1"/>
          <p:nvPr/>
        </p:nvSpPr>
        <p:spPr>
          <a:xfrm>
            <a:off x="7858116" y="2998113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Territoires palestiniens </a:t>
            </a:r>
            <a:endParaRPr lang="fr-FR" sz="1100" b="1" dirty="0"/>
          </a:p>
        </p:txBody>
      </p:sp>
      <p:sp>
        <p:nvSpPr>
          <p:cNvPr id="28" name="ZoneTexte 27"/>
          <p:cNvSpPr txBox="1"/>
          <p:nvPr/>
        </p:nvSpPr>
        <p:spPr>
          <a:xfrm>
            <a:off x="0" y="0"/>
            <a:ext cx="12858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Aujourd’hui</a:t>
            </a:r>
            <a:endParaRPr lang="fr-FR" sz="11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68</Words>
  <Application>Microsoft Office PowerPoint</Application>
  <PresentationFormat>Affichage à l'écran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Neree Manuel</dc:creator>
  <cp:lastModifiedBy>Neree Manuel</cp:lastModifiedBy>
  <cp:revision>1</cp:revision>
  <dcterms:created xsi:type="dcterms:W3CDTF">2017-12-08T08:32:02Z</dcterms:created>
  <dcterms:modified xsi:type="dcterms:W3CDTF">2017-12-08T09:06:28Z</dcterms:modified>
</cp:coreProperties>
</file>