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65E60CA8-A1AF-473B-B990-AFBD01494861}" type="datetime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19/11/2019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FE479A0-DE47-4A39-94BF-6958A66667A4}" type="slidenum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texte-titre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3000240" y="71280"/>
            <a:ext cx="2857320" cy="36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CustomShape 2"/>
          <p:cNvSpPr/>
          <p:nvPr/>
        </p:nvSpPr>
        <p:spPr>
          <a:xfrm>
            <a:off x="3357720" y="2357280"/>
            <a:ext cx="2071440" cy="36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3"/>
          <p:cNvSpPr/>
          <p:nvPr/>
        </p:nvSpPr>
        <p:spPr>
          <a:xfrm>
            <a:off x="6643800" y="2857320"/>
            <a:ext cx="2356920" cy="364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3571920" y="3995640"/>
            <a:ext cx="2857320" cy="36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5"/>
          <p:cNvSpPr/>
          <p:nvPr/>
        </p:nvSpPr>
        <p:spPr>
          <a:xfrm>
            <a:off x="571320" y="4286160"/>
            <a:ext cx="2857320" cy="36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6"/>
          <p:cNvSpPr/>
          <p:nvPr/>
        </p:nvSpPr>
        <p:spPr>
          <a:xfrm>
            <a:off x="142920" y="1857240"/>
            <a:ext cx="2285640" cy="2214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7"/>
          <p:cNvSpPr/>
          <p:nvPr/>
        </p:nvSpPr>
        <p:spPr>
          <a:xfrm>
            <a:off x="6000840" y="500040"/>
            <a:ext cx="2356920" cy="36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8"/>
          <p:cNvSpPr/>
          <p:nvPr/>
        </p:nvSpPr>
        <p:spPr>
          <a:xfrm>
            <a:off x="4286160" y="2071800"/>
            <a:ext cx="213840" cy="28548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9"/>
          <p:cNvSpPr/>
          <p:nvPr/>
        </p:nvSpPr>
        <p:spPr>
          <a:xfrm rot="10800000">
            <a:off x="4500720" y="1643040"/>
            <a:ext cx="213840" cy="35676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10"/>
          <p:cNvSpPr/>
          <p:nvPr/>
        </p:nvSpPr>
        <p:spPr>
          <a:xfrm flipV="1" rot="10800000">
            <a:off x="3357720" y="2963880"/>
            <a:ext cx="928440" cy="422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11"/>
          <p:cNvSpPr/>
          <p:nvPr/>
        </p:nvSpPr>
        <p:spPr>
          <a:xfrm rot="5400000">
            <a:off x="2417400" y="2309400"/>
            <a:ext cx="1559160" cy="239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2"/>
          <p:cNvSpPr/>
          <p:nvPr/>
        </p:nvSpPr>
        <p:spPr>
          <a:xfrm flipH="1" rot="16200000">
            <a:off x="4062600" y="3057840"/>
            <a:ext cx="1268640" cy="606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13"/>
          <p:cNvSpPr/>
          <p:nvPr/>
        </p:nvSpPr>
        <p:spPr>
          <a:xfrm>
            <a:off x="5429160" y="2541960"/>
            <a:ext cx="1213920" cy="499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CustomShape 14"/>
          <p:cNvSpPr/>
          <p:nvPr/>
        </p:nvSpPr>
        <p:spPr>
          <a:xfrm>
            <a:off x="7429320" y="5929200"/>
            <a:ext cx="171432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Auteur : Manuel Nérée d’après Christophe Gaudin </a:t>
            </a:r>
            <a:endParaRPr b="0" lang="fr-FR" sz="1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3000240" y="71280"/>
            <a:ext cx="2857320" cy="1187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Isolationnisme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Doctrine Monroe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1823-1917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1919-1941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3357720" y="2357280"/>
            <a:ext cx="2071440" cy="913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Interventionnisme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1917-1918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1941-2016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3"/>
          <p:cNvSpPr/>
          <p:nvPr/>
        </p:nvSpPr>
        <p:spPr>
          <a:xfrm>
            <a:off x="6643800" y="2857320"/>
            <a:ext cx="2356920" cy="28328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Initiatives de paix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T.W. Wilson «</a:t>
            </a: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14 points </a:t>
            </a: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»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Clinton « </a:t>
            </a: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Accords d’Oslo</a:t>
            </a: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»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Obama Fin de l’embargo Cubain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Rapprochement avec l’Iran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Trump Corée du nord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4"/>
          <p:cNvSpPr/>
          <p:nvPr/>
        </p:nvSpPr>
        <p:spPr>
          <a:xfrm>
            <a:off x="3571920" y="3995640"/>
            <a:ext cx="2857320" cy="283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Multilatéralisme</a:t>
            </a: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Soutien et respect de l’ONU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Intervention internationales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 Bush sénior  Guerre du Golfe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Clinton  </a:t>
            </a: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Puissance indispensable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Obama Libye avec la France et le RU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Pivot vers l’Asie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5"/>
          <p:cNvSpPr/>
          <p:nvPr/>
        </p:nvSpPr>
        <p:spPr>
          <a:xfrm>
            <a:off x="571320" y="4286160"/>
            <a:ext cx="2857320" cy="228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Unilatéralisme</a:t>
            </a: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EU gendarmes du monde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 Bush junior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Théorie de l’empire global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Hyperpuissance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Intervention en Irak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Afghanistan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Trump Israël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6"/>
          <p:cNvSpPr/>
          <p:nvPr/>
        </p:nvSpPr>
        <p:spPr>
          <a:xfrm>
            <a:off x="142920" y="1857240"/>
            <a:ext cx="2285640" cy="2214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Lutte d’influence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Truman </a:t>
            </a: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Endiguement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Eisenhower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Guerre de Corée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1950-1953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Roll Back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Théorie des dominos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Vietnam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7"/>
          <p:cNvSpPr/>
          <p:nvPr/>
        </p:nvSpPr>
        <p:spPr>
          <a:xfrm>
            <a:off x="6000840" y="500040"/>
            <a:ext cx="2356920" cy="228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Non intervention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J. Carter faible réaction face à  Invasion de l’URSS par l’Afghanistan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Echec iranien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Clinton 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B. Obama Libye Syrie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Trump Syrie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8"/>
          <p:cNvSpPr/>
          <p:nvPr/>
        </p:nvSpPr>
        <p:spPr>
          <a:xfrm>
            <a:off x="4286160" y="2071800"/>
            <a:ext cx="213840" cy="28548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9"/>
          <p:cNvSpPr/>
          <p:nvPr/>
        </p:nvSpPr>
        <p:spPr>
          <a:xfrm rot="10800000">
            <a:off x="4500720" y="1643040"/>
            <a:ext cx="213840" cy="35676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10"/>
          <p:cNvSpPr/>
          <p:nvPr/>
        </p:nvSpPr>
        <p:spPr>
          <a:xfrm flipV="1" rot="10800000">
            <a:off x="3357720" y="2963880"/>
            <a:ext cx="928440" cy="145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11"/>
          <p:cNvSpPr/>
          <p:nvPr/>
        </p:nvSpPr>
        <p:spPr>
          <a:xfrm rot="5400000">
            <a:off x="2694240" y="2586600"/>
            <a:ext cx="1005120" cy="239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12"/>
          <p:cNvSpPr/>
          <p:nvPr/>
        </p:nvSpPr>
        <p:spPr>
          <a:xfrm flipH="1" rot="16200000">
            <a:off x="4339440" y="3334680"/>
            <a:ext cx="714600" cy="606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3"/>
          <p:cNvSpPr/>
          <p:nvPr/>
        </p:nvSpPr>
        <p:spPr>
          <a:xfrm>
            <a:off x="5429160" y="2819160"/>
            <a:ext cx="1213920" cy="133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14"/>
          <p:cNvSpPr/>
          <p:nvPr/>
        </p:nvSpPr>
        <p:spPr>
          <a:xfrm>
            <a:off x="7429320" y="5929200"/>
            <a:ext cx="171432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Auteur : Manuel Nérée d’après Christophe Gaudin </a:t>
            </a:r>
            <a:endParaRPr b="0" lang="fr-FR" sz="1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Application>LibreOffice/5.2.7.2$Windows_x86 LibreOffice_project/2b7f1e640c46ceb28adf43ee075a6e8b8439ed10</Application>
  <Words>119</Words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2016-10-06T07:07:39Z</dcterms:created>
  <dc:creator>Neree Manuel</dc:creator>
  <dc:description/>
  <dc:language>fr-FR</dc:language>
  <cp:lastModifiedBy/>
  <dcterms:modified xsi:type="dcterms:W3CDTF">2019-11-19T11:43:01Z</dcterms:modified>
  <cp:revision>8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</vt:i4>
  </property>
</Properties>
</file>