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</p:sldMasterIdLst>
  <p:notesMasterIdLst>
    <p:notesMasterId r:id="rId11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fr-F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Cliquez pour modifier le format des notes</a:t>
            </a:r>
          </a:p>
        </p:txBody>
      </p:sp>
      <p:sp>
        <p:nvSpPr>
          <p:cNvPr id="118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fr-FR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&lt;en-tête&gt;</a:t>
            </a:r>
          </a:p>
        </p:txBody>
      </p:sp>
      <p:sp>
        <p:nvSpPr>
          <p:cNvPr id="119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fr-FR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&lt;date/heure&gt;</a:t>
            </a:r>
          </a:p>
        </p:txBody>
      </p:sp>
      <p:sp>
        <p:nvSpPr>
          <p:cNvPr id="120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fr-FR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&lt;pied de page&gt;</a:t>
            </a:r>
          </a:p>
        </p:txBody>
      </p:sp>
      <p:sp>
        <p:nvSpPr>
          <p:cNvPr id="121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CC9AA565-47C2-48D6-B00C-F8EC52C4932E}" type="slidenum">
              <a:rPr lang="fr-FR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/>
              <a:t>‹N°›</a:t>
            </a:fld>
            <a:endParaRPr lang="fr-F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fr-FR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9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4A599523-B715-45EA-8FB8-FD541C8AF11C}" type="slidenum">
              <a:rPr lang="fr-FR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</a:rPr>
              <a:pPr algn="r">
                <a:lnSpc>
                  <a:spcPct val="100000"/>
                </a:lnSpc>
              </a:pPr>
              <a:t>3</a:t>
            </a:fld>
            <a:endParaRPr lang="fr-FR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TextShape 1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4FCAC1AD-480A-4CA1-B3D3-A0406F9099D6}" type="slidenum">
              <a:rPr lang="fr-FR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</a:rPr>
              <a:pPr algn="r">
                <a:lnSpc>
                  <a:spcPct val="100000"/>
                </a:lnSpc>
              </a:pPr>
              <a:t>5</a:t>
            </a:fld>
            <a:endParaRPr lang="fr-FR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91" name="PlaceHolder 2"/>
          <p:cNvSpPr>
            <a:spLocks noGrp="1"/>
          </p:cNvSpPr>
          <p:nvPr>
            <p:ph type="body"/>
          </p:nvPr>
        </p:nvSpPr>
        <p:spPr>
          <a:xfrm>
            <a:off x="685440" y="4343400"/>
            <a:ext cx="5486760" cy="4037400"/>
          </a:xfrm>
          <a:prstGeom prst="rect">
            <a:avLst/>
          </a:prstGeom>
        </p:spPr>
        <p:txBody>
          <a:bodyPr anchor="ctr"/>
          <a:lstStyle/>
          <a:p>
            <a:endParaRPr lang="fr-FR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TextShape 1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2E79BDB7-2FF7-4722-8809-251DE0EEAD7B}" type="slidenum">
              <a:rPr lang="fr-FR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</a:rPr>
              <a:pPr algn="r">
                <a:lnSpc>
                  <a:spcPct val="100000"/>
                </a:lnSpc>
              </a:pPr>
              <a:t>6</a:t>
            </a:fld>
            <a:endParaRPr lang="fr-FR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93" name="PlaceHolder 2"/>
          <p:cNvSpPr>
            <a:spLocks noGrp="1"/>
          </p:cNvSpPr>
          <p:nvPr>
            <p:ph type="body"/>
          </p:nvPr>
        </p:nvSpPr>
        <p:spPr>
          <a:xfrm>
            <a:off x="685440" y="4343400"/>
            <a:ext cx="5486760" cy="4037400"/>
          </a:xfrm>
          <a:prstGeom prst="rect">
            <a:avLst/>
          </a:prstGeom>
        </p:spPr>
        <p:txBody>
          <a:bodyPr anchor="ctr"/>
          <a:lstStyle/>
          <a:p>
            <a:endParaRPr lang="fr-FR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TextShape 1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2E79BDB7-2FF7-4722-8809-251DE0EEAD7B}" type="slidenum">
              <a:rPr lang="fr-FR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</a:rPr>
              <a:pPr algn="r">
                <a:lnSpc>
                  <a:spcPct val="100000"/>
                </a:lnSpc>
              </a:pPr>
              <a:t>7</a:t>
            </a:fld>
            <a:endParaRPr lang="fr-FR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93" name="PlaceHolder 2"/>
          <p:cNvSpPr>
            <a:spLocks noGrp="1"/>
          </p:cNvSpPr>
          <p:nvPr>
            <p:ph type="body"/>
          </p:nvPr>
        </p:nvSpPr>
        <p:spPr>
          <a:xfrm>
            <a:off x="685440" y="4343400"/>
            <a:ext cx="5486760" cy="4037400"/>
          </a:xfrm>
          <a:prstGeom prst="rect">
            <a:avLst/>
          </a:prstGeom>
        </p:spPr>
        <p:txBody>
          <a:bodyPr anchor="ctr"/>
          <a:lstStyle/>
          <a:p>
            <a:endParaRPr lang="fr-FR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37" name="Image 36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38" name="Image 37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76" name="Image 75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77" name="Image 76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1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115" name="Image 114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116" name="Image 115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fr-FR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Cliquez pour modifier le style du titre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0332E724-AD8C-418B-A99C-433DA08033FA}" type="datetime">
              <a:rPr lang="fr-FR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pPr>
                <a:lnSpc>
                  <a:spcPct val="100000"/>
                </a:lnSpc>
              </a:pPr>
              <a:t>27/03/2022</a:t>
            </a:fld>
            <a:endParaRPr lang="fr-FR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lstStyle/>
          <a:p>
            <a:endParaRPr lang="fr-F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667F1F0F-95B1-4459-83B3-66ECB0573BB8}" type="slidenum">
              <a:rPr lang="fr-FR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pPr algn="r">
                <a:lnSpc>
                  <a:spcPct val="100000"/>
                </a:lnSpc>
              </a:pPr>
              <a:t>‹N°›</a:t>
            </a:fld>
            <a:endParaRPr lang="fr-FR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fr-FR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Cliquez pour modifier le style du titre</a:t>
            </a: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fr-FR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Cliquez pour modifier les styles du texte du masque</a:t>
            </a: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Deuxième niveau</a:t>
            </a:r>
          </a:p>
          <a:p>
            <a:pPr marL="1143000" lvl="2" indent="-2282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Troisième niveau</a:t>
            </a:r>
          </a:p>
          <a:p>
            <a:pPr marL="1600200" lvl="3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fr-F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Quatrième niveau</a:t>
            </a:r>
          </a:p>
          <a:p>
            <a:pPr marL="2057400" lvl="4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fr-F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Cinquième niveau</a:t>
            </a:r>
          </a:p>
        </p:txBody>
      </p:sp>
      <p:sp>
        <p:nvSpPr>
          <p:cNvPr id="41" name="PlaceHolder 3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3484962D-2820-4995-A188-93B221816FAB}" type="datetime">
              <a:rPr lang="fr-FR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pPr>
                <a:lnSpc>
                  <a:spcPct val="100000"/>
                </a:lnSpc>
              </a:pPr>
              <a:t>27/03/2022</a:t>
            </a:fld>
            <a:endParaRPr lang="fr-FR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lstStyle/>
          <a:p>
            <a:endParaRPr lang="fr-F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AE7CA110-2639-4FB7-833D-7E123B6C0AAF}" type="slidenum">
              <a:rPr lang="fr-FR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pPr algn="r">
                <a:lnSpc>
                  <a:spcPct val="100000"/>
                </a:lnSpc>
              </a:pPr>
              <a:t>‹N°›</a:t>
            </a:fld>
            <a:endParaRPr lang="fr-FR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06065357-AD4A-4D72-B1C6-47805ECB74B2}" type="datetime">
              <a:rPr lang="fr-FR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pPr>
                <a:lnSpc>
                  <a:spcPct val="100000"/>
                </a:lnSpc>
              </a:pPr>
              <a:t>27/03/2022</a:t>
            </a:fld>
            <a:endParaRPr lang="fr-FR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lstStyle/>
          <a:p>
            <a:endParaRPr lang="fr-F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3F2890C3-D22A-4903-A819-5BBEE1DAAD70}" type="slidenum">
              <a:rPr lang="fr-FR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pPr algn="r">
                <a:lnSpc>
                  <a:spcPct val="100000"/>
                </a:lnSpc>
              </a:pPr>
              <a:t>‹N°›</a:t>
            </a:fld>
            <a:endParaRPr lang="fr-FR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Cliquez pour éditer le format du texte-titre</a:t>
            </a:r>
          </a:p>
        </p:txBody>
      </p:sp>
      <p:sp>
        <p:nvSpPr>
          <p:cNvPr id="82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" name="Picture 2"/>
          <p:cNvPicPr/>
          <p:nvPr/>
        </p:nvPicPr>
        <p:blipFill>
          <a:blip r:embed="rId2"/>
          <a:srcRect l="3516" t="15627" r="67185" b="7811"/>
          <a:stretch/>
        </p:blipFill>
        <p:spPr>
          <a:xfrm>
            <a:off x="3071880" y="357120"/>
            <a:ext cx="3071520" cy="6020280"/>
          </a:xfrm>
          <a:prstGeom prst="rect">
            <a:avLst/>
          </a:prstGeom>
          <a:ln>
            <a:noFill/>
          </a:ln>
        </p:spPr>
      </p:pic>
      <p:sp>
        <p:nvSpPr>
          <p:cNvPr id="123" name="CustomShape 1"/>
          <p:cNvSpPr/>
          <p:nvPr/>
        </p:nvSpPr>
        <p:spPr>
          <a:xfrm rot="16200000" flipH="1">
            <a:off x="4106880" y="2107440"/>
            <a:ext cx="1071360" cy="5713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chemeClr val="tx1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4" name="CustomShape 2"/>
          <p:cNvSpPr/>
          <p:nvPr/>
        </p:nvSpPr>
        <p:spPr>
          <a:xfrm rot="5400000">
            <a:off x="3429000" y="2357280"/>
            <a:ext cx="1071360" cy="709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chemeClr val="tx1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5" name="CustomShape 3"/>
          <p:cNvSpPr/>
          <p:nvPr/>
        </p:nvSpPr>
        <p:spPr>
          <a:xfrm rot="5400000">
            <a:off x="2607840" y="1964520"/>
            <a:ext cx="1071360" cy="856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chemeClr val="tx1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6" name="CustomShape 4"/>
          <p:cNvSpPr/>
          <p:nvPr/>
        </p:nvSpPr>
        <p:spPr>
          <a:xfrm>
            <a:off x="3372480" y="6488640"/>
            <a:ext cx="243972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L’hémisphère américain 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Picture 2"/>
          <p:cNvPicPr/>
          <p:nvPr/>
        </p:nvPicPr>
        <p:blipFill>
          <a:blip r:embed="rId2"/>
          <a:srcRect l="3516" t="3123" r="2732" b="3123"/>
          <a:stretch/>
        </p:blipFill>
        <p:spPr>
          <a:xfrm>
            <a:off x="642960" y="249840"/>
            <a:ext cx="8072280" cy="605412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28" name="CustomShape 1"/>
          <p:cNvSpPr/>
          <p:nvPr/>
        </p:nvSpPr>
        <p:spPr>
          <a:xfrm>
            <a:off x="2357280" y="1714320"/>
            <a:ext cx="1856880" cy="3567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chemeClr val="tx1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9" name="CustomShape 2"/>
          <p:cNvSpPr/>
          <p:nvPr/>
        </p:nvSpPr>
        <p:spPr>
          <a:xfrm>
            <a:off x="4286160" y="2214720"/>
            <a:ext cx="142560" cy="14256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0" name="CustomShape 3"/>
          <p:cNvSpPr/>
          <p:nvPr/>
        </p:nvSpPr>
        <p:spPr>
          <a:xfrm>
            <a:off x="4361400" y="1928880"/>
            <a:ext cx="57420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SDN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1" name="CustomShape 4"/>
          <p:cNvSpPr/>
          <p:nvPr/>
        </p:nvSpPr>
        <p:spPr>
          <a:xfrm>
            <a:off x="3004200" y="1357200"/>
            <a:ext cx="64440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1917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CustomShape 1"/>
          <p:cNvSpPr/>
          <p:nvPr/>
        </p:nvSpPr>
        <p:spPr>
          <a:xfrm>
            <a:off x="2071800" y="1785960"/>
            <a:ext cx="4571640" cy="2857320"/>
          </a:xfrm>
          <a:prstGeom prst="rect">
            <a:avLst/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3" name="CustomShape 2"/>
          <p:cNvSpPr/>
          <p:nvPr/>
        </p:nvSpPr>
        <p:spPr>
          <a:xfrm>
            <a:off x="4357800" y="1785960"/>
            <a:ext cx="2285640" cy="2857320"/>
          </a:xfrm>
          <a:prstGeom prst="rect">
            <a:avLst/>
          </a:prstGeom>
          <a:solidFill>
            <a:srgbClr val="FF0000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4" name="CustomShape 3"/>
          <p:cNvSpPr/>
          <p:nvPr/>
        </p:nvSpPr>
        <p:spPr>
          <a:xfrm>
            <a:off x="2500200" y="2286000"/>
            <a:ext cx="713880" cy="71388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5" name="CustomShape 4"/>
          <p:cNvSpPr/>
          <p:nvPr/>
        </p:nvSpPr>
        <p:spPr>
          <a:xfrm>
            <a:off x="5643720" y="2214720"/>
            <a:ext cx="713880" cy="71388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6" name="CustomShape 5"/>
          <p:cNvSpPr/>
          <p:nvPr/>
        </p:nvSpPr>
        <p:spPr>
          <a:xfrm>
            <a:off x="2645640" y="1857240"/>
            <a:ext cx="43848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EU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7" name="CustomShape 6"/>
          <p:cNvSpPr/>
          <p:nvPr/>
        </p:nvSpPr>
        <p:spPr>
          <a:xfrm>
            <a:off x="5789880" y="1785960"/>
            <a:ext cx="65808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URSS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8" name="CustomShape 7"/>
          <p:cNvSpPr/>
          <p:nvPr/>
        </p:nvSpPr>
        <p:spPr>
          <a:xfrm>
            <a:off x="2310840" y="5286240"/>
            <a:ext cx="441468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Une superpuissance dans un monde bipolaire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CustomShape 1"/>
          <p:cNvSpPr/>
          <p:nvPr/>
        </p:nvSpPr>
        <p:spPr>
          <a:xfrm rot="16200000">
            <a:off x="3036240" y="464760"/>
            <a:ext cx="2642760" cy="4285800"/>
          </a:xfrm>
          <a:prstGeom prst="flowChartOnlineStorage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/>
          </a:gra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0" name="CustomShape 2"/>
          <p:cNvSpPr/>
          <p:nvPr/>
        </p:nvSpPr>
        <p:spPr>
          <a:xfrm>
            <a:off x="142920" y="928800"/>
            <a:ext cx="1499760" cy="1356840"/>
          </a:xfrm>
          <a:prstGeom prst="rect">
            <a:avLst/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fr-FR" sz="1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Asie 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1" name="CustomShape 3"/>
          <p:cNvSpPr/>
          <p:nvPr/>
        </p:nvSpPr>
        <p:spPr>
          <a:xfrm>
            <a:off x="6858000" y="785880"/>
            <a:ext cx="1999800" cy="1856880"/>
          </a:xfrm>
          <a:prstGeom prst="rect">
            <a:avLst/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fr-FR" sz="1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Europe de l’ouest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2" name="CustomShape 4"/>
          <p:cNvSpPr/>
          <p:nvPr/>
        </p:nvSpPr>
        <p:spPr>
          <a:xfrm>
            <a:off x="3357720" y="4786200"/>
            <a:ext cx="1999800" cy="1856880"/>
          </a:xfrm>
          <a:prstGeom prst="rect">
            <a:avLst/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fr-FR" sz="1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Amérique latine 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3" name="CustomShape 5"/>
          <p:cNvSpPr/>
          <p:nvPr/>
        </p:nvSpPr>
        <p:spPr>
          <a:xfrm>
            <a:off x="6715080" y="3643200"/>
            <a:ext cx="1499760" cy="1356840"/>
          </a:xfrm>
          <a:prstGeom prst="rect">
            <a:avLst/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fr-FR" sz="1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Afrique 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4" name="CustomShape 6"/>
          <p:cNvSpPr/>
          <p:nvPr/>
        </p:nvSpPr>
        <p:spPr>
          <a:xfrm>
            <a:off x="2928960" y="928800"/>
            <a:ext cx="2857320" cy="1928520"/>
          </a:xfrm>
          <a:prstGeom prst="rect">
            <a:avLst/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fr-FR" sz="1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Etats-Unis 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5" name="CustomShape 7"/>
          <p:cNvSpPr/>
          <p:nvPr/>
        </p:nvSpPr>
        <p:spPr>
          <a:xfrm>
            <a:off x="5786280" y="1714680"/>
            <a:ext cx="1285560" cy="356760"/>
          </a:xfrm>
          <a:prstGeom prst="stripedRightArrow">
            <a:avLst>
              <a:gd name="adj1" fmla="val 50000"/>
              <a:gd name="adj2" fmla="val 50000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6" name="CustomShape 8"/>
          <p:cNvSpPr/>
          <p:nvPr/>
        </p:nvSpPr>
        <p:spPr>
          <a:xfrm rot="1833600">
            <a:off x="5139000" y="3240000"/>
            <a:ext cx="2142720" cy="285480"/>
          </a:xfrm>
          <a:prstGeom prst="stripedRightArrow">
            <a:avLst>
              <a:gd name="adj1" fmla="val 50000"/>
              <a:gd name="adj2" fmla="val 50000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7" name="CustomShape 9"/>
          <p:cNvSpPr/>
          <p:nvPr/>
        </p:nvSpPr>
        <p:spPr>
          <a:xfrm rot="5400000">
            <a:off x="3322080" y="3893040"/>
            <a:ext cx="2071440" cy="285480"/>
          </a:xfrm>
          <a:prstGeom prst="stripedRightArrow">
            <a:avLst>
              <a:gd name="adj1" fmla="val 50000"/>
              <a:gd name="adj2" fmla="val 50000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8" name="CustomShape 10"/>
          <p:cNvSpPr/>
          <p:nvPr/>
        </p:nvSpPr>
        <p:spPr>
          <a:xfrm rot="10800000">
            <a:off x="3000240" y="2071800"/>
            <a:ext cx="1499760" cy="285480"/>
          </a:xfrm>
          <a:prstGeom prst="stripedRightArrow">
            <a:avLst>
              <a:gd name="adj1" fmla="val 50000"/>
              <a:gd name="adj2" fmla="val 50000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9" name="CustomShape 11"/>
          <p:cNvSpPr/>
          <p:nvPr/>
        </p:nvSpPr>
        <p:spPr>
          <a:xfrm rot="16200000">
            <a:off x="1611360" y="2460960"/>
            <a:ext cx="1999800" cy="3646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Libéralisation 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0" name="CustomShape 12"/>
          <p:cNvSpPr/>
          <p:nvPr/>
        </p:nvSpPr>
        <p:spPr>
          <a:xfrm>
            <a:off x="5929200" y="714240"/>
            <a:ext cx="785520" cy="455400"/>
          </a:xfrm>
          <a:prstGeom prst="rect">
            <a:avLst/>
          </a:prstGeom>
          <a:noFill/>
          <a:ln w="324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fr-FR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Plan Marshall </a:t>
            </a:r>
            <a:endParaRPr lang="fr-FR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1" name="CustomShape 13"/>
          <p:cNvSpPr/>
          <p:nvPr/>
        </p:nvSpPr>
        <p:spPr>
          <a:xfrm>
            <a:off x="2286000" y="4143240"/>
            <a:ext cx="785520" cy="272880"/>
          </a:xfrm>
          <a:prstGeom prst="rect">
            <a:avLst/>
          </a:prstGeom>
          <a:noFill/>
          <a:ln w="324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fr-FR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FTN</a:t>
            </a:r>
            <a:endParaRPr lang="fr-FR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2" name="CustomShape 14"/>
          <p:cNvSpPr/>
          <p:nvPr/>
        </p:nvSpPr>
        <p:spPr>
          <a:xfrm>
            <a:off x="5000760" y="3997440"/>
            <a:ext cx="785520" cy="637920"/>
          </a:xfrm>
          <a:prstGeom prst="rect">
            <a:avLst/>
          </a:prstGeom>
          <a:noFill/>
          <a:ln w="324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fr-FR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American way of life </a:t>
            </a:r>
            <a:endParaRPr lang="fr-FR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3" name="CustomShape 15"/>
          <p:cNvSpPr/>
          <p:nvPr/>
        </p:nvSpPr>
        <p:spPr>
          <a:xfrm>
            <a:off x="1928880" y="571680"/>
            <a:ext cx="785520" cy="637920"/>
          </a:xfrm>
          <a:prstGeom prst="rect">
            <a:avLst/>
          </a:prstGeom>
          <a:noFill/>
          <a:ln w="324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fr-FR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GATT puis </a:t>
            </a:r>
            <a:endParaRPr lang="fr-FR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OMC</a:t>
            </a:r>
            <a:endParaRPr lang="fr-FR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4" name="CustomShape 16"/>
          <p:cNvSpPr/>
          <p:nvPr/>
        </p:nvSpPr>
        <p:spPr>
          <a:xfrm>
            <a:off x="6572160" y="2857680"/>
            <a:ext cx="785520" cy="455400"/>
          </a:xfrm>
          <a:prstGeom prst="rect">
            <a:avLst/>
          </a:prstGeom>
          <a:noFill/>
          <a:ln w="324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fr-FR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Bretton-Woods</a:t>
            </a:r>
            <a:endParaRPr lang="fr-FR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5" name="CustomShape 17"/>
          <p:cNvSpPr/>
          <p:nvPr/>
        </p:nvSpPr>
        <p:spPr>
          <a:xfrm>
            <a:off x="6215040" y="5929200"/>
            <a:ext cx="1285560" cy="356760"/>
          </a:xfrm>
          <a:prstGeom prst="stripedRightArrow">
            <a:avLst>
              <a:gd name="adj1" fmla="val 50000"/>
              <a:gd name="adj2" fmla="val 50000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6" name="CustomShape 18"/>
          <p:cNvSpPr/>
          <p:nvPr/>
        </p:nvSpPr>
        <p:spPr>
          <a:xfrm>
            <a:off x="7572240" y="5929200"/>
            <a:ext cx="928440" cy="3646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IDE</a:t>
            </a:r>
            <a:endParaRPr lang="fr-FR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7" name="CustomShape 19"/>
          <p:cNvSpPr/>
          <p:nvPr/>
        </p:nvSpPr>
        <p:spPr>
          <a:xfrm>
            <a:off x="357120" y="4468320"/>
            <a:ext cx="2571480" cy="222336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fr-F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La puissance américaine au sortir de la seconde guerre mondiale </a:t>
            </a:r>
            <a:endParaRPr lang="fr-FR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8" name="CustomShape 20"/>
          <p:cNvSpPr/>
          <p:nvPr/>
        </p:nvSpPr>
        <p:spPr>
          <a:xfrm>
            <a:off x="5929200" y="2071800"/>
            <a:ext cx="785520" cy="272880"/>
          </a:xfrm>
          <a:prstGeom prst="rect">
            <a:avLst/>
          </a:prstGeom>
          <a:noFill/>
          <a:ln w="324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fr-FR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OTAN</a:t>
            </a:r>
            <a:endParaRPr lang="fr-FR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9" name="CustomShape 21"/>
          <p:cNvSpPr/>
          <p:nvPr/>
        </p:nvSpPr>
        <p:spPr>
          <a:xfrm>
            <a:off x="5857920" y="1785960"/>
            <a:ext cx="999720" cy="272880"/>
          </a:xfrm>
          <a:prstGeom prst="rect">
            <a:avLst/>
          </a:prstGeom>
          <a:noFill/>
          <a:ln w="324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fr-FR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Containment </a:t>
            </a:r>
            <a:endParaRPr lang="fr-FR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0" name="CustomShape 22"/>
          <p:cNvSpPr/>
          <p:nvPr/>
        </p:nvSpPr>
        <p:spPr>
          <a:xfrm>
            <a:off x="1785960" y="1571760"/>
            <a:ext cx="999720" cy="272880"/>
          </a:xfrm>
          <a:prstGeom prst="rect">
            <a:avLst/>
          </a:prstGeom>
          <a:noFill/>
          <a:ln w="324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fr-FR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Containment </a:t>
            </a:r>
            <a:endParaRPr lang="fr-FR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1" name="Picture 1"/>
          <p:cNvPicPr/>
          <p:nvPr/>
        </p:nvPicPr>
        <p:blipFill>
          <a:blip r:embed="rId3"/>
          <a:stretch/>
        </p:blipFill>
        <p:spPr>
          <a:xfrm>
            <a:off x="260640" y="842400"/>
            <a:ext cx="8321400" cy="5002560"/>
          </a:xfrm>
          <a:prstGeom prst="rect">
            <a:avLst/>
          </a:prstGeom>
          <a:ln w="9360">
            <a:noFill/>
          </a:ln>
        </p:spPr>
      </p:pic>
      <p:sp>
        <p:nvSpPr>
          <p:cNvPr id="162" name="CustomShape 1"/>
          <p:cNvSpPr/>
          <p:nvPr/>
        </p:nvSpPr>
        <p:spPr>
          <a:xfrm>
            <a:off x="816480" y="1632960"/>
            <a:ext cx="2122200" cy="2122560"/>
          </a:xfrm>
          <a:prstGeom prst="ellipse">
            <a:avLst/>
          </a:prstGeom>
          <a:solidFill>
            <a:srgbClr val="0000FF"/>
          </a:solidFill>
          <a:ln w="3600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3" name="Line 2"/>
          <p:cNvSpPr/>
          <p:nvPr/>
        </p:nvSpPr>
        <p:spPr>
          <a:xfrm flipV="1">
            <a:off x="2939040" y="1631520"/>
            <a:ext cx="3591360" cy="819360"/>
          </a:xfrm>
          <a:prstGeom prst="line">
            <a:avLst/>
          </a:prstGeom>
          <a:ln w="36000">
            <a:solidFill>
              <a:srgbClr val="000000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4" name="Line 3"/>
          <p:cNvSpPr/>
          <p:nvPr/>
        </p:nvSpPr>
        <p:spPr>
          <a:xfrm>
            <a:off x="2939040" y="2776320"/>
            <a:ext cx="4734720" cy="162720"/>
          </a:xfrm>
          <a:prstGeom prst="line">
            <a:avLst/>
          </a:prstGeom>
          <a:ln w="36000">
            <a:solidFill>
              <a:srgbClr val="000000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5" name="Line 4"/>
          <p:cNvSpPr/>
          <p:nvPr/>
        </p:nvSpPr>
        <p:spPr>
          <a:xfrm>
            <a:off x="2939040" y="2939040"/>
            <a:ext cx="2449440" cy="326880"/>
          </a:xfrm>
          <a:prstGeom prst="line">
            <a:avLst/>
          </a:prstGeom>
          <a:ln w="36000">
            <a:solidFill>
              <a:srgbClr val="000000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6" name="Line 5"/>
          <p:cNvSpPr/>
          <p:nvPr/>
        </p:nvSpPr>
        <p:spPr>
          <a:xfrm flipV="1">
            <a:off x="2939040" y="2448000"/>
            <a:ext cx="1632960" cy="158400"/>
          </a:xfrm>
          <a:prstGeom prst="line">
            <a:avLst/>
          </a:prstGeom>
          <a:ln w="36000">
            <a:solidFill>
              <a:srgbClr val="000000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7" name="Line 6"/>
          <p:cNvSpPr/>
          <p:nvPr/>
        </p:nvSpPr>
        <p:spPr>
          <a:xfrm>
            <a:off x="2776320" y="3265920"/>
            <a:ext cx="2285280" cy="489960"/>
          </a:xfrm>
          <a:prstGeom prst="line">
            <a:avLst/>
          </a:prstGeom>
          <a:ln w="36000">
            <a:solidFill>
              <a:srgbClr val="000000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8" name="Line 7"/>
          <p:cNvSpPr/>
          <p:nvPr/>
        </p:nvSpPr>
        <p:spPr>
          <a:xfrm>
            <a:off x="2285280" y="3755880"/>
            <a:ext cx="489600" cy="653760"/>
          </a:xfrm>
          <a:prstGeom prst="line">
            <a:avLst/>
          </a:prstGeom>
          <a:ln w="36000">
            <a:solidFill>
              <a:srgbClr val="000000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9" name="CustomShape 8"/>
          <p:cNvSpPr/>
          <p:nvPr/>
        </p:nvSpPr>
        <p:spPr>
          <a:xfrm>
            <a:off x="326880" y="5878800"/>
            <a:ext cx="8327160" cy="76716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1720" tIns="61560" rIns="81720" bIns="40680"/>
          <a:lstStyle/>
          <a:p>
            <a:pPr algn="ctr">
              <a:lnSpc>
                <a:spcPct val="100000"/>
              </a:lnSpc>
            </a:pPr>
            <a:r>
              <a:rPr lang="fr-FR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La tentation d’une hyperpuissance américaine en situation d'hégémonie , le nouvel ordre mondial</a:t>
            </a:r>
            <a:endParaRPr lang="fr-F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0" name="Picture 1"/>
          <p:cNvPicPr/>
          <p:nvPr/>
        </p:nvPicPr>
        <p:blipFill>
          <a:blip r:embed="rId3"/>
          <a:stretch/>
        </p:blipFill>
        <p:spPr>
          <a:xfrm>
            <a:off x="260640" y="842400"/>
            <a:ext cx="8321400" cy="5002560"/>
          </a:xfrm>
          <a:prstGeom prst="rect">
            <a:avLst/>
          </a:prstGeom>
          <a:ln w="9360">
            <a:noFill/>
          </a:ln>
        </p:spPr>
      </p:pic>
      <p:sp>
        <p:nvSpPr>
          <p:cNvPr id="171" name="CustomShape 1"/>
          <p:cNvSpPr/>
          <p:nvPr/>
        </p:nvSpPr>
        <p:spPr>
          <a:xfrm>
            <a:off x="428760" y="5643720"/>
            <a:ext cx="8327160" cy="4788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1720" tIns="61560" rIns="81720" bIns="40680"/>
          <a:lstStyle/>
          <a:p>
            <a:pPr algn="ctr">
              <a:lnSpc>
                <a:spcPct val="100000"/>
              </a:lnSpc>
            </a:pPr>
            <a:r>
              <a:rPr lang="fr-FR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Mais une puissance menacée et critiquée </a:t>
            </a:r>
            <a:endParaRPr lang="fr-FR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2" name="CustomShape 2"/>
          <p:cNvSpPr/>
          <p:nvPr/>
        </p:nvSpPr>
        <p:spPr>
          <a:xfrm>
            <a:off x="5286240" y="3071880"/>
            <a:ext cx="213840" cy="21384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73" name="CustomShape 3"/>
          <p:cNvSpPr/>
          <p:nvPr/>
        </p:nvSpPr>
        <p:spPr>
          <a:xfrm>
            <a:off x="5572080" y="2928960"/>
            <a:ext cx="213840" cy="21384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74" name="CustomShape 4"/>
          <p:cNvSpPr/>
          <p:nvPr/>
        </p:nvSpPr>
        <p:spPr>
          <a:xfrm>
            <a:off x="5857920" y="2786040"/>
            <a:ext cx="213840" cy="21384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75" name="CustomShape 5"/>
          <p:cNvSpPr/>
          <p:nvPr/>
        </p:nvSpPr>
        <p:spPr>
          <a:xfrm>
            <a:off x="2000160" y="2571840"/>
            <a:ext cx="213840" cy="21384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92D050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76" name="CustomShape 6"/>
          <p:cNvSpPr/>
          <p:nvPr/>
        </p:nvSpPr>
        <p:spPr>
          <a:xfrm>
            <a:off x="5715000" y="2928960"/>
            <a:ext cx="142560" cy="14256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77" name="CustomShape 7"/>
          <p:cNvSpPr/>
          <p:nvPr/>
        </p:nvSpPr>
        <p:spPr>
          <a:xfrm>
            <a:off x="2357280" y="3857760"/>
            <a:ext cx="142560" cy="14256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78" name="CustomShape 8"/>
          <p:cNvSpPr/>
          <p:nvPr/>
        </p:nvSpPr>
        <p:spPr>
          <a:xfrm>
            <a:off x="2000160" y="3214800"/>
            <a:ext cx="142560" cy="14256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79" name="CustomShape 9"/>
          <p:cNvSpPr/>
          <p:nvPr/>
        </p:nvSpPr>
        <p:spPr>
          <a:xfrm>
            <a:off x="7286760" y="2500200"/>
            <a:ext cx="142560" cy="14256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80" name="CustomShape 10"/>
          <p:cNvSpPr/>
          <p:nvPr/>
        </p:nvSpPr>
        <p:spPr>
          <a:xfrm>
            <a:off x="867600" y="6119280"/>
            <a:ext cx="2026800" cy="729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Menace terroriste</a:t>
            </a:r>
            <a:endParaRPr lang="fr-F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Intervention américaine </a:t>
            </a:r>
            <a:endParaRPr lang="fr-F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Etats voyous-rogue states</a:t>
            </a:r>
            <a:endParaRPr lang="fr-F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1" name="CustomShape 11"/>
          <p:cNvSpPr/>
          <p:nvPr/>
        </p:nvSpPr>
        <p:spPr>
          <a:xfrm>
            <a:off x="357120" y="6143760"/>
            <a:ext cx="213840" cy="21384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92D050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82" name="CustomShape 12"/>
          <p:cNvSpPr/>
          <p:nvPr/>
        </p:nvSpPr>
        <p:spPr>
          <a:xfrm>
            <a:off x="357120" y="6429240"/>
            <a:ext cx="213840" cy="21384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83" name="CustomShape 13"/>
          <p:cNvSpPr/>
          <p:nvPr/>
        </p:nvSpPr>
        <p:spPr>
          <a:xfrm>
            <a:off x="357120" y="6715080"/>
            <a:ext cx="142560" cy="14256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84" name="CustomShape 14"/>
          <p:cNvSpPr/>
          <p:nvPr/>
        </p:nvSpPr>
        <p:spPr>
          <a:xfrm>
            <a:off x="1931400" y="2357280"/>
            <a:ext cx="461520" cy="272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9-11</a:t>
            </a:r>
            <a:endParaRPr lang="fr-FR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5" name="CustomShape 15"/>
          <p:cNvSpPr/>
          <p:nvPr/>
        </p:nvSpPr>
        <p:spPr>
          <a:xfrm>
            <a:off x="4217760" y="3143160"/>
            <a:ext cx="1179360" cy="455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Guerre du Golfe</a:t>
            </a:r>
            <a:endParaRPr lang="fr-FR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91</a:t>
            </a:r>
            <a:endParaRPr lang="fr-FR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6" name="CustomShape 16"/>
          <p:cNvSpPr/>
          <p:nvPr/>
        </p:nvSpPr>
        <p:spPr>
          <a:xfrm>
            <a:off x="5931360" y="2286000"/>
            <a:ext cx="915480" cy="455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Afghanistan</a:t>
            </a:r>
            <a:endParaRPr lang="fr-FR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2001</a:t>
            </a:r>
            <a:endParaRPr lang="fr-FR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7" name="CustomShape 17"/>
          <p:cNvSpPr/>
          <p:nvPr/>
        </p:nvSpPr>
        <p:spPr>
          <a:xfrm>
            <a:off x="5289480" y="2428920"/>
            <a:ext cx="492120" cy="455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fr-FR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Irak</a:t>
            </a:r>
            <a:endParaRPr lang="fr-FR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2003</a:t>
            </a:r>
            <a:endParaRPr lang="fr-FR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0" name="Picture 1"/>
          <p:cNvPicPr/>
          <p:nvPr/>
        </p:nvPicPr>
        <p:blipFill>
          <a:blip r:embed="rId3"/>
          <a:stretch/>
        </p:blipFill>
        <p:spPr>
          <a:xfrm>
            <a:off x="260640" y="842400"/>
            <a:ext cx="8321400" cy="5002560"/>
          </a:xfrm>
          <a:prstGeom prst="rect">
            <a:avLst/>
          </a:prstGeom>
          <a:ln w="9360">
            <a:noFill/>
          </a:ln>
        </p:spPr>
      </p:pic>
      <p:sp>
        <p:nvSpPr>
          <p:cNvPr id="171" name="CustomShape 1"/>
          <p:cNvSpPr/>
          <p:nvPr/>
        </p:nvSpPr>
        <p:spPr>
          <a:xfrm>
            <a:off x="428760" y="5643720"/>
            <a:ext cx="8327160" cy="4788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1720" tIns="61560" rIns="81720" bIns="40680"/>
          <a:lstStyle/>
          <a:p>
            <a:pPr algn="ctr">
              <a:lnSpc>
                <a:spcPct val="100000"/>
              </a:lnSpc>
            </a:pPr>
            <a:r>
              <a:rPr lang="fr-FR" sz="2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Une puissanc</a:t>
            </a:r>
            <a:r>
              <a:rPr lang="fr-FR" sz="2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 en retrait ? </a:t>
            </a:r>
            <a:endParaRPr lang="fr-FR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3" name="CustomShape 3"/>
          <p:cNvSpPr/>
          <p:nvPr/>
        </p:nvSpPr>
        <p:spPr>
          <a:xfrm>
            <a:off x="5572080" y="2928960"/>
            <a:ext cx="213840" cy="21384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bg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74" name="CustomShape 4"/>
          <p:cNvSpPr/>
          <p:nvPr/>
        </p:nvSpPr>
        <p:spPr>
          <a:xfrm>
            <a:off x="5857920" y="2786040"/>
            <a:ext cx="213840" cy="21384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bg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76" name="CustomShape 6"/>
          <p:cNvSpPr/>
          <p:nvPr/>
        </p:nvSpPr>
        <p:spPr>
          <a:xfrm>
            <a:off x="5072066" y="2928934"/>
            <a:ext cx="142560" cy="14256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80" name="CustomShape 10"/>
          <p:cNvSpPr/>
          <p:nvPr/>
        </p:nvSpPr>
        <p:spPr>
          <a:xfrm>
            <a:off x="867600" y="6119280"/>
            <a:ext cx="2026800" cy="729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Retrait </a:t>
            </a:r>
            <a:endParaRPr lang="fr-FR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Non-intervention </a:t>
            </a:r>
            <a:endParaRPr lang="fr-FR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1" name="CustomShape 11"/>
          <p:cNvSpPr/>
          <p:nvPr/>
        </p:nvSpPr>
        <p:spPr>
          <a:xfrm>
            <a:off x="357120" y="6143760"/>
            <a:ext cx="213840" cy="21384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bg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83" name="CustomShape 13"/>
          <p:cNvSpPr/>
          <p:nvPr/>
        </p:nvSpPr>
        <p:spPr>
          <a:xfrm>
            <a:off x="357158" y="6429396"/>
            <a:ext cx="142560" cy="14256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85" name="CustomShape 15"/>
          <p:cNvSpPr/>
          <p:nvPr/>
        </p:nvSpPr>
        <p:spPr>
          <a:xfrm>
            <a:off x="5000628" y="2643182"/>
            <a:ext cx="571504" cy="28575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12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Syrie 2018</a:t>
            </a:r>
            <a:endParaRPr lang="fr-FR" sz="1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6" name="CustomShape 16"/>
          <p:cNvSpPr/>
          <p:nvPr/>
        </p:nvSpPr>
        <p:spPr>
          <a:xfrm>
            <a:off x="5857884" y="2500306"/>
            <a:ext cx="915480" cy="455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1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Afghanistan</a:t>
            </a:r>
            <a:endParaRPr lang="fr-FR" sz="1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2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2021</a:t>
            </a:r>
            <a:endParaRPr lang="fr-FR" sz="1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7" name="CustomShape 17"/>
          <p:cNvSpPr/>
          <p:nvPr/>
        </p:nvSpPr>
        <p:spPr>
          <a:xfrm>
            <a:off x="5429256" y="2357430"/>
            <a:ext cx="492120" cy="455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fr-FR" sz="1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Irak</a:t>
            </a:r>
            <a:endParaRPr lang="fr-FR" sz="1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2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2021</a:t>
            </a:r>
            <a:endParaRPr lang="fr-FR" sz="1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</TotalTime>
  <Words>98</Words>
  <Application>LibreOffice/5.2.7.2$Windows_x86 LibreOffice_project/2b7f1e640c46ceb28adf43ee075a6e8b8439ed10</Application>
  <PresentationFormat>Affichage à l'écran (4:3)</PresentationFormat>
  <Paragraphs>47</Paragraphs>
  <Slides>7</Slides>
  <Notes>4</Notes>
  <HiddenSlides>0</HiddenSlides>
  <MMClips>0</MMClips>
  <ScaleCrop>false</ScaleCrop>
  <HeadingPairs>
    <vt:vector size="4" baseType="variant">
      <vt:variant>
        <vt:lpstr>Thème</vt:lpstr>
      </vt:variant>
      <vt:variant>
        <vt:i4>3</vt:i4>
      </vt:variant>
      <vt:variant>
        <vt:lpstr>Titres des diapositives</vt:lpstr>
      </vt:variant>
      <vt:variant>
        <vt:i4>7</vt:i4>
      </vt:variant>
    </vt:vector>
  </HeadingPairs>
  <TitlesOfParts>
    <vt:vector size="10" baseType="lpstr">
      <vt:lpstr>Office Theme</vt:lpstr>
      <vt:lpstr>Office Theme</vt:lpstr>
      <vt:lpstr>Office Theme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Neree Manuel</dc:creator>
  <cp:lastModifiedBy>Utilisateur</cp:lastModifiedBy>
  <cp:revision>8</cp:revision>
  <dcterms:created xsi:type="dcterms:W3CDTF">2016-02-03T14:25:02Z</dcterms:created>
  <dcterms:modified xsi:type="dcterms:W3CDTF">2022-03-27T14:59:48Z</dcterms:modified>
  <dc:language>fr-FR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3</vt:i4>
  </property>
  <property fmtid="{D5CDD505-2E9C-101B-9397-08002B2CF9AE}" pid="8" name="PresentationFormat">
    <vt:lpwstr>Affichage à l'écran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7</vt:i4>
  </property>
</Properties>
</file>